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F77A-4677-465A-8963-38ACAE0C5EAE}" type="datetimeFigureOut">
              <a:rPr lang="ko-KR" altLang="en-US" smtClean="0"/>
              <a:t>2011-10-20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876B-A8B8-47F4-879A-6EF90B40D42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Take it all 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Take it all 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ke it all 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2011-10-20T14:46:31Z</dcterms:created>
  <dcterms:modified xsi:type="dcterms:W3CDTF">2011-10-20T14:48:03Z</dcterms:modified>
</cp:coreProperties>
</file>