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0120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받아주세요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6354"/>
            <a:ext cx="9144000" cy="3153523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8143900" y="357166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물방울B" pitchFamily="18" charset="-127"/>
            </a:endParaRPr>
          </a:p>
        </p:txBody>
      </p:sp>
      <p:pic>
        <p:nvPicPr>
          <p:cNvPr id="16" name="그림 15" descr="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3643314"/>
            <a:ext cx="2547932" cy="31375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7385"/>
            <a:ext cx="9144000" cy="2794338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8143900" y="428604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물방울B" pitchFamily="18" charset="-127"/>
            </a:endParaRPr>
          </a:p>
        </p:txBody>
      </p:sp>
      <p:pic>
        <p:nvPicPr>
          <p:cNvPr id="14" name="그림 13" descr="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3571876"/>
            <a:ext cx="2547932" cy="31375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</Words>
  <Application>Microsoft Office PowerPoint</Application>
  <PresentationFormat>화면 슬라이드 쇼(4:3)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15</cp:revision>
  <dcterms:created xsi:type="dcterms:W3CDTF">2010-06-18T05:58:52Z</dcterms:created>
  <dcterms:modified xsi:type="dcterms:W3CDTF">2010-06-23T10:24:54Z</dcterms:modified>
</cp:coreProperties>
</file>