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0120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받아주세요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2238"/>
            <a:ext cx="9144000" cy="3153523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8143900" y="1643050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1831"/>
            <a:ext cx="9144000" cy="2794338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8143900" y="1643050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물방울B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물방울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</Words>
  <Application>Microsoft Office PowerPoint</Application>
  <PresentationFormat>화면 슬라이드 쇼(4:3)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14</cp:revision>
  <dcterms:created xsi:type="dcterms:W3CDTF">2010-06-18T05:58:52Z</dcterms:created>
  <dcterms:modified xsi:type="dcterms:W3CDTF">2010-06-23T10:18:45Z</dcterms:modified>
</cp:coreProperties>
</file>