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23642" y="119698"/>
            <a:ext cx="201209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받아주세요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8143900" y="6143644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4" name="그림 13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2238"/>
            <a:ext cx="9144000" cy="3153523"/>
          </a:xfrm>
          <a:prstGeom prst="rect">
            <a:avLst/>
          </a:prstGeom>
        </p:spPr>
      </p:pic>
      <p:sp>
        <p:nvSpPr>
          <p:cNvPr id="15" name="직사각형 14"/>
          <p:cNvSpPr/>
          <p:nvPr/>
        </p:nvSpPr>
        <p:spPr>
          <a:xfrm>
            <a:off x="8143900" y="1643050"/>
            <a:ext cx="59824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물방울B" pitchFamily="18" charset="-127"/>
              </a:rPr>
              <a:t>1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물방울B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물방울B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" name="그림 10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31831"/>
            <a:ext cx="9144000" cy="2794338"/>
          </a:xfrm>
          <a:prstGeom prst="rect">
            <a:avLst/>
          </a:prstGeom>
        </p:spPr>
      </p:pic>
      <p:sp>
        <p:nvSpPr>
          <p:cNvPr id="13" name="직사각형 12"/>
          <p:cNvSpPr/>
          <p:nvPr/>
        </p:nvSpPr>
        <p:spPr>
          <a:xfrm>
            <a:off x="8143900" y="1643050"/>
            <a:ext cx="59824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물방울B" pitchFamily="18" charset="-127"/>
              </a:rPr>
              <a:t>2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물방울B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물방울B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7</Words>
  <Application>Microsoft Office PowerPoint</Application>
  <PresentationFormat>화면 슬라이드 쇼(4:3)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14</cp:revision>
  <dcterms:created xsi:type="dcterms:W3CDTF">2010-06-18T05:58:52Z</dcterms:created>
  <dcterms:modified xsi:type="dcterms:W3CDTF">2010-06-23T10:18:45Z</dcterms:modified>
</cp:coreProperties>
</file>