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3DE56-C915-4CE3-B65F-B14173B2676D}" type="datetimeFigureOut">
              <a:rPr lang="ko-KR" altLang="en-US" smtClean="0"/>
              <a:t>2010-01-27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6FA1-1B8D-4D82-95FD-4455E1CD7BF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3DE56-C915-4CE3-B65F-B14173B2676D}" type="datetimeFigureOut">
              <a:rPr lang="ko-KR" altLang="en-US" smtClean="0"/>
              <a:t>2010-01-27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6FA1-1B8D-4D82-95FD-4455E1CD7BF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3DE56-C915-4CE3-B65F-B14173B2676D}" type="datetimeFigureOut">
              <a:rPr lang="ko-KR" altLang="en-US" smtClean="0"/>
              <a:t>2010-01-27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6FA1-1B8D-4D82-95FD-4455E1CD7BF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3DE56-C915-4CE3-B65F-B14173B2676D}" type="datetimeFigureOut">
              <a:rPr lang="ko-KR" altLang="en-US" smtClean="0"/>
              <a:t>2010-01-27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6FA1-1B8D-4D82-95FD-4455E1CD7BF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3DE56-C915-4CE3-B65F-B14173B2676D}" type="datetimeFigureOut">
              <a:rPr lang="ko-KR" altLang="en-US" smtClean="0"/>
              <a:t>2010-01-27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6FA1-1B8D-4D82-95FD-4455E1CD7BF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3DE56-C915-4CE3-B65F-B14173B2676D}" type="datetimeFigureOut">
              <a:rPr lang="ko-KR" altLang="en-US" smtClean="0"/>
              <a:t>2010-01-27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6FA1-1B8D-4D82-95FD-4455E1CD7BF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3DE56-C915-4CE3-B65F-B14173B2676D}" type="datetimeFigureOut">
              <a:rPr lang="ko-KR" altLang="en-US" smtClean="0"/>
              <a:t>2010-01-27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6FA1-1B8D-4D82-95FD-4455E1CD7BF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3DE56-C915-4CE3-B65F-B14173B2676D}" type="datetimeFigureOut">
              <a:rPr lang="ko-KR" altLang="en-US" smtClean="0"/>
              <a:t>2010-01-27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6FA1-1B8D-4D82-95FD-4455E1CD7BF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3DE56-C915-4CE3-B65F-B14173B2676D}" type="datetimeFigureOut">
              <a:rPr lang="ko-KR" altLang="en-US" smtClean="0"/>
              <a:t>2010-01-27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6FA1-1B8D-4D82-95FD-4455E1CD7BF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3DE56-C915-4CE3-B65F-B14173B2676D}" type="datetimeFigureOut">
              <a:rPr lang="ko-KR" altLang="en-US" smtClean="0"/>
              <a:t>2010-01-27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6FA1-1B8D-4D82-95FD-4455E1CD7BF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3DE56-C915-4CE3-B65F-B14173B2676D}" type="datetimeFigureOut">
              <a:rPr lang="ko-KR" altLang="en-US" smtClean="0"/>
              <a:t>2010-01-27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6FA1-1B8D-4D82-95FD-4455E1CD7BF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3DE56-C915-4CE3-B65F-B14173B2676D}" type="datetimeFigureOut">
              <a:rPr lang="ko-KR" altLang="en-US" smtClean="0"/>
              <a:t>2010-01-27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26FA1-1B8D-4D82-95FD-4455E1CD7BF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2010-01-27T05:26:02Z</dcterms:created>
  <dcterms:modified xsi:type="dcterms:W3CDTF">2010-01-27T05:27:28Z</dcterms:modified>
</cp:coreProperties>
</file>