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DF8-B31F-4E89-9D98-AC1A1DD488D4}" type="datetimeFigureOut">
              <a:rPr lang="ko-KR" altLang="en-US" smtClean="0"/>
              <a:t>2011-04-22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B029-B13C-48C2-B77E-E6C8DB92ED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DF8-B31F-4E89-9D98-AC1A1DD488D4}" type="datetimeFigureOut">
              <a:rPr lang="ko-KR" altLang="en-US" smtClean="0"/>
              <a:t>2011-04-22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B029-B13C-48C2-B77E-E6C8DB92ED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DF8-B31F-4E89-9D98-AC1A1DD488D4}" type="datetimeFigureOut">
              <a:rPr lang="ko-KR" altLang="en-US" smtClean="0"/>
              <a:t>2011-04-22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B029-B13C-48C2-B77E-E6C8DB92ED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DF8-B31F-4E89-9D98-AC1A1DD488D4}" type="datetimeFigureOut">
              <a:rPr lang="ko-KR" altLang="en-US" smtClean="0"/>
              <a:t>2011-04-22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B029-B13C-48C2-B77E-E6C8DB92ED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DF8-B31F-4E89-9D98-AC1A1DD488D4}" type="datetimeFigureOut">
              <a:rPr lang="ko-KR" altLang="en-US" smtClean="0"/>
              <a:t>2011-04-22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B029-B13C-48C2-B77E-E6C8DB92ED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DF8-B31F-4E89-9D98-AC1A1DD488D4}" type="datetimeFigureOut">
              <a:rPr lang="ko-KR" altLang="en-US" smtClean="0"/>
              <a:t>2011-04-22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B029-B13C-48C2-B77E-E6C8DB92ED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DF8-B31F-4E89-9D98-AC1A1DD488D4}" type="datetimeFigureOut">
              <a:rPr lang="ko-KR" altLang="en-US" smtClean="0"/>
              <a:t>2011-04-22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B029-B13C-48C2-B77E-E6C8DB92ED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DF8-B31F-4E89-9D98-AC1A1DD488D4}" type="datetimeFigureOut">
              <a:rPr lang="ko-KR" altLang="en-US" smtClean="0"/>
              <a:t>2011-04-22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B029-B13C-48C2-B77E-E6C8DB92ED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DF8-B31F-4E89-9D98-AC1A1DD488D4}" type="datetimeFigureOut">
              <a:rPr lang="ko-KR" altLang="en-US" smtClean="0"/>
              <a:t>2011-04-22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B029-B13C-48C2-B77E-E6C8DB92ED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DF8-B31F-4E89-9D98-AC1A1DD488D4}" type="datetimeFigureOut">
              <a:rPr lang="ko-KR" altLang="en-US" smtClean="0"/>
              <a:t>2011-04-22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B029-B13C-48C2-B77E-E6C8DB92ED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DF8-B31F-4E89-9D98-AC1A1DD488D4}" type="datetimeFigureOut">
              <a:rPr lang="ko-KR" altLang="en-US" smtClean="0"/>
              <a:t>2011-04-22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B029-B13C-48C2-B77E-E6C8DB92ED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10DF8-B31F-4E89-9D98-AC1A1DD488D4}" type="datetimeFigureOut">
              <a:rPr lang="ko-KR" altLang="en-US" smtClean="0"/>
              <a:t>2011-04-22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AB029-B13C-48C2-B77E-E6C8DB92ED7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2011-04-22T13:55:13Z</dcterms:created>
  <dcterms:modified xsi:type="dcterms:W3CDTF">2011-04-22T13:58:09Z</dcterms:modified>
</cp:coreProperties>
</file>