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067A-64F9-486F-BE26-E556CBFF6492}" type="datetimeFigureOut">
              <a:rPr lang="ko-KR" altLang="en-US" smtClean="0"/>
              <a:t>2010-05-05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D867-C541-456B-830A-3F4274DEEA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2010-05-05T06:50:17Z</dcterms:created>
  <dcterms:modified xsi:type="dcterms:W3CDTF">2010-05-05T06:51:13Z</dcterms:modified>
</cp:coreProperties>
</file>