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00100" y="142852"/>
            <a:ext cx="33233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바구니속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작은 아기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500958" y="585789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169" y="500042"/>
            <a:ext cx="7351169" cy="40900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7572396" y="6000768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169" y="551220"/>
            <a:ext cx="7351169" cy="1377582"/>
          </a:xfrm>
          <a:prstGeom prst="rect">
            <a:avLst/>
          </a:prstGeom>
        </p:spPr>
      </p:pic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224" y="1785926"/>
            <a:ext cx="7375551" cy="26454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17</cp:revision>
  <dcterms:created xsi:type="dcterms:W3CDTF">2010-06-18T05:58:52Z</dcterms:created>
  <dcterms:modified xsi:type="dcterms:W3CDTF">2010-06-28T08:33:17Z</dcterms:modified>
</cp:coreProperties>
</file>