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00100" y="142852"/>
            <a:ext cx="332334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바구니속</a:t>
            </a:r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작은 아기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7500958" y="5857892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3" name="그림 12" descr="그림1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169" y="500042"/>
            <a:ext cx="7351169" cy="409007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7572396" y="6000768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2/2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그림 8" descr="그림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169" y="551220"/>
            <a:ext cx="7351169" cy="1377582"/>
          </a:xfrm>
          <a:prstGeom prst="rect">
            <a:avLst/>
          </a:prstGeom>
        </p:spPr>
      </p:pic>
      <p:pic>
        <p:nvPicPr>
          <p:cNvPr id="10" name="그림 9" descr="그림2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4224" y="1785926"/>
            <a:ext cx="7375551" cy="264544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5</Words>
  <Application>Microsoft Office PowerPoint</Application>
  <PresentationFormat>화면 슬라이드 쇼(4:3)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17</cp:revision>
  <dcterms:created xsi:type="dcterms:W3CDTF">2010-06-18T05:58:52Z</dcterms:created>
  <dcterms:modified xsi:type="dcterms:W3CDTF">2010-06-28T08:33:17Z</dcterms:modified>
</cp:coreProperties>
</file>