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FED90-DD29-4D1E-A8BA-3B129AD707B8}" type="datetimeFigureOut">
              <a:rPr lang="ko-KR" altLang="en-US" smtClean="0"/>
              <a:pPr/>
              <a:t>2010-06-28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5AF28-FBA4-4C73-9D94-D70A88C2469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FED90-DD29-4D1E-A8BA-3B129AD707B8}" type="datetimeFigureOut">
              <a:rPr lang="ko-KR" altLang="en-US" smtClean="0"/>
              <a:pPr/>
              <a:t>2010-06-28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5AF28-FBA4-4C73-9D94-D70A88C2469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FED90-DD29-4D1E-A8BA-3B129AD707B8}" type="datetimeFigureOut">
              <a:rPr lang="ko-KR" altLang="en-US" smtClean="0"/>
              <a:pPr/>
              <a:t>2010-06-28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5AF28-FBA4-4C73-9D94-D70A88C2469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FED90-DD29-4D1E-A8BA-3B129AD707B8}" type="datetimeFigureOut">
              <a:rPr lang="ko-KR" altLang="en-US" smtClean="0"/>
              <a:pPr/>
              <a:t>2010-06-28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5AF28-FBA4-4C73-9D94-D70A88C2469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FED90-DD29-4D1E-A8BA-3B129AD707B8}" type="datetimeFigureOut">
              <a:rPr lang="ko-KR" altLang="en-US" smtClean="0"/>
              <a:pPr/>
              <a:t>2010-06-28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5AF28-FBA4-4C73-9D94-D70A88C2469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FED90-DD29-4D1E-A8BA-3B129AD707B8}" type="datetimeFigureOut">
              <a:rPr lang="ko-KR" altLang="en-US" smtClean="0"/>
              <a:pPr/>
              <a:t>2010-06-28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5AF28-FBA4-4C73-9D94-D70A88C2469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FED90-DD29-4D1E-A8BA-3B129AD707B8}" type="datetimeFigureOut">
              <a:rPr lang="ko-KR" altLang="en-US" smtClean="0"/>
              <a:pPr/>
              <a:t>2010-06-28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5AF28-FBA4-4C73-9D94-D70A88C2469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FED90-DD29-4D1E-A8BA-3B129AD707B8}" type="datetimeFigureOut">
              <a:rPr lang="ko-KR" altLang="en-US" smtClean="0"/>
              <a:pPr/>
              <a:t>2010-06-28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5AF28-FBA4-4C73-9D94-D70A88C2469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FED90-DD29-4D1E-A8BA-3B129AD707B8}" type="datetimeFigureOut">
              <a:rPr lang="ko-KR" altLang="en-US" smtClean="0"/>
              <a:pPr/>
              <a:t>2010-06-28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5AF28-FBA4-4C73-9D94-D70A88C2469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FED90-DD29-4D1E-A8BA-3B129AD707B8}" type="datetimeFigureOut">
              <a:rPr lang="ko-KR" altLang="en-US" smtClean="0"/>
              <a:pPr/>
              <a:t>2010-06-28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5AF28-FBA4-4C73-9D94-D70A88C2469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FED90-DD29-4D1E-A8BA-3B129AD707B8}" type="datetimeFigureOut">
              <a:rPr lang="ko-KR" altLang="en-US" smtClean="0"/>
              <a:pPr/>
              <a:t>2010-06-28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5AF28-FBA4-4C73-9D94-D70A88C2469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6FED90-DD29-4D1E-A8BA-3B129AD707B8}" type="datetimeFigureOut">
              <a:rPr lang="ko-KR" altLang="en-US" smtClean="0"/>
              <a:pPr/>
              <a:t>2010-06-28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05AF28-FBA4-4C73-9D94-D70A88C2469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1071538" y="428604"/>
            <a:ext cx="3323347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ko-KR" altLang="en-US" sz="28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바구니속</a:t>
            </a:r>
            <a:r>
              <a:rPr lang="ko-KR" altLang="en-US" sz="2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 작은 아기</a:t>
            </a:r>
            <a:endParaRPr lang="en-US" altLang="ko-KR" sz="2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ea typeface="(한)문화방송" pitchFamily="18" charset="-127"/>
            </a:endParaRPr>
          </a:p>
        </p:txBody>
      </p:sp>
      <p:sp>
        <p:nvSpPr>
          <p:cNvPr id="12" name="직사각형 11"/>
          <p:cNvSpPr/>
          <p:nvPr/>
        </p:nvSpPr>
        <p:spPr>
          <a:xfrm>
            <a:off x="7500958" y="5857892"/>
            <a:ext cx="595035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1/2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13" name="그림 12" descr="그림1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6415" y="1383961"/>
            <a:ext cx="7351169" cy="4090078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직사각형 11"/>
          <p:cNvSpPr/>
          <p:nvPr/>
        </p:nvSpPr>
        <p:spPr>
          <a:xfrm>
            <a:off x="7572396" y="6000768"/>
            <a:ext cx="595036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2/2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9" name="그림 8" descr="그림1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4169" y="1285860"/>
            <a:ext cx="7351169" cy="1377582"/>
          </a:xfrm>
          <a:prstGeom prst="rect">
            <a:avLst/>
          </a:prstGeom>
        </p:spPr>
      </p:pic>
      <p:pic>
        <p:nvPicPr>
          <p:cNvPr id="10" name="그림 9" descr="그림21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4224" y="2640943"/>
            <a:ext cx="7375551" cy="264544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5</Words>
  <Application>Microsoft Office PowerPoint</Application>
  <PresentationFormat>화면 슬라이드 쇼(4:3)</PresentationFormat>
  <Paragraphs>3</Paragraphs>
  <Slides>2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3" baseType="lpstr">
      <vt:lpstr>Office 테마</vt:lpstr>
      <vt:lpstr>슬라이드 1</vt:lpstr>
      <vt:lpstr>슬라이드 2</vt:lpstr>
    </vt:vector>
  </TitlesOfParts>
  <Company>도공사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도철이</dc:creator>
  <cp:lastModifiedBy>도철이</cp:lastModifiedBy>
  <cp:revision>15</cp:revision>
  <dcterms:created xsi:type="dcterms:W3CDTF">2010-06-18T05:58:52Z</dcterms:created>
  <dcterms:modified xsi:type="dcterms:W3CDTF">2010-06-28T08:02:10Z</dcterms:modified>
</cp:coreProperties>
</file>