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1538" y="428604"/>
            <a:ext cx="3323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바구니속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작은 아기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500958" y="585789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15" y="1383961"/>
            <a:ext cx="7351169" cy="40900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7572396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169" y="1285860"/>
            <a:ext cx="7351169" cy="1377582"/>
          </a:xfrm>
          <a:prstGeom prst="rect">
            <a:avLst/>
          </a:prstGeom>
        </p:spPr>
      </p:pic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224" y="2640943"/>
            <a:ext cx="7375551" cy="2645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15</cp:revision>
  <dcterms:created xsi:type="dcterms:W3CDTF">2010-06-18T05:58:52Z</dcterms:created>
  <dcterms:modified xsi:type="dcterms:W3CDTF">2010-06-28T08:02:10Z</dcterms:modified>
</cp:coreProperties>
</file>