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71538" y="428604"/>
            <a:ext cx="33233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바구니속</a:t>
            </a:r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작은 아기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7500958" y="5857892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3" name="그림 12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415" y="1383961"/>
            <a:ext cx="7351169" cy="409007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7572396" y="6000768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그림 8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169" y="1285860"/>
            <a:ext cx="7351169" cy="1377582"/>
          </a:xfrm>
          <a:prstGeom prst="rect">
            <a:avLst/>
          </a:prstGeom>
        </p:spPr>
      </p:pic>
      <p:pic>
        <p:nvPicPr>
          <p:cNvPr id="10" name="그림 9" descr="그림2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224" y="2640943"/>
            <a:ext cx="7375551" cy="26454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</Words>
  <Application>Microsoft Office PowerPoint</Application>
  <PresentationFormat>화면 슬라이드 쇼(4:3)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14</cp:revision>
  <dcterms:created xsi:type="dcterms:W3CDTF">2010-06-18T05:58:52Z</dcterms:created>
  <dcterms:modified xsi:type="dcterms:W3CDTF">2010-06-28T08:00:01Z</dcterms:modified>
</cp:coreProperties>
</file>