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1D55-9F2A-4373-A8E4-E29F85A6DD9A}" type="datetimeFigureOut">
              <a:rPr lang="ko-KR" altLang="en-US" smtClean="0"/>
              <a:t>2009-08-11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4D01-5977-486B-BA52-D3557A8D76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2009-08-11T02:04:29Z</dcterms:created>
  <dcterms:modified xsi:type="dcterms:W3CDTF">2009-08-11T02:13:18Z</dcterms:modified>
</cp:coreProperties>
</file>