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44624"/>
            <a:ext cx="8972571" cy="35780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667" y="399944"/>
            <a:ext cx="8978666" cy="3389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332656"/>
            <a:ext cx="8972571" cy="32671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428" y="764704"/>
            <a:ext cx="9009144" cy="29746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692696"/>
            <a:ext cx="8972571" cy="31879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764704"/>
            <a:ext cx="8972571" cy="29746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548680"/>
            <a:ext cx="8972571" cy="31940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4" y="764704"/>
            <a:ext cx="8972571" cy="29746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304305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9/9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667" y="1340768"/>
            <a:ext cx="8978666" cy="17555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</Words>
  <Application>Microsoft Office PowerPoint</Application>
  <PresentationFormat>화면 슬라이드 쇼(4:3)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16</cp:revision>
  <dcterms:created xsi:type="dcterms:W3CDTF">2011-02-12T13:28:44Z</dcterms:created>
  <dcterms:modified xsi:type="dcterms:W3CDTF">2011-05-14T00:25:16Z</dcterms:modified>
</cp:coreProperties>
</file>