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3E01-F1FA-4DD0-BECA-88F57BA52EB5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CFCC-E8A5-4406-ABCA-CEC0579AF55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95324-18E4-4B54-B1A7-1B4C0559A2CA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4A4E-2CB2-4CC6-906E-058EB7B834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DB6F-25D3-484E-8D9B-2C10626AC9BA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6112-2008-4C69-91EF-B7A8DAC113F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FB88-049D-46A2-908D-A7F6BB985EF1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AEDA4-A8E3-430C-91CF-26183D4CD9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174F-666E-433D-8CA9-282F9CB67840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8F814-EBE5-46C9-B760-AF8F75E646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5400-B527-496E-B61D-0D7D9851B3BD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649FF-0796-488F-AB0E-A86E0250595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5BC8-3783-44B5-AFFE-356706F15498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0103-BDA7-4414-8786-1B2FAF6281A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E74C0-E5F5-47D3-977E-AA9522D0DB2A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CAA55-F88B-48A9-8EB9-BBDDE12CE5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난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337D5-DCC4-4403-A2C4-1E741D13AFCB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948D-F45E-4255-BEC5-7FB6AC984B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DBCB2-EA72-4645-B3EC-CB24FD4E612B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3E0B-2FAB-4918-AE8E-56A88A7433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75BBE-1891-4608-9753-5D9E489460B9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FF16-586D-4DF3-8D79-A3601DD1076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36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952EA-ECBD-4C20-8FFF-8F6D108FB2BA}" type="datetimeFigureOut">
              <a:rPr lang="ko-KR" altLang="en-US"/>
              <a:pPr>
                <a:defRPr/>
              </a:pPr>
              <a:t>2010-09-10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D729C8-ECC2-46A0-A5C3-B02EAFBC391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3_Office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</cp:revision>
  <dcterms:created xsi:type="dcterms:W3CDTF">2010-09-10T12:00:03Z</dcterms:created>
  <dcterms:modified xsi:type="dcterms:W3CDTF">2010-09-10T12:00:32Z</dcterms:modified>
</cp:coreProperties>
</file>