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10C4-367D-4945-AFF1-6F97182D068A}" type="datetimeFigureOut">
              <a:rPr lang="ko-KR" altLang="en-US" smtClean="0"/>
              <a:pPr/>
              <a:t>2009-08-05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0C9-1FF2-4B28-ABD3-02C252F31F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10C4-367D-4945-AFF1-6F97182D068A}" type="datetimeFigureOut">
              <a:rPr lang="ko-KR" altLang="en-US" smtClean="0"/>
              <a:pPr/>
              <a:t>2009-08-05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0C9-1FF2-4B28-ABD3-02C252F31F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10C4-367D-4945-AFF1-6F97182D068A}" type="datetimeFigureOut">
              <a:rPr lang="ko-KR" altLang="en-US" smtClean="0"/>
              <a:pPr/>
              <a:t>2009-08-05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0C9-1FF2-4B28-ABD3-02C252F31F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10C4-367D-4945-AFF1-6F97182D068A}" type="datetimeFigureOut">
              <a:rPr lang="ko-KR" altLang="en-US" smtClean="0"/>
              <a:pPr/>
              <a:t>2009-08-05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0C9-1FF2-4B28-ABD3-02C252F31F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10C4-367D-4945-AFF1-6F97182D068A}" type="datetimeFigureOut">
              <a:rPr lang="ko-KR" altLang="en-US" smtClean="0"/>
              <a:pPr/>
              <a:t>2009-08-05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0C9-1FF2-4B28-ABD3-02C252F31F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10C4-367D-4945-AFF1-6F97182D068A}" type="datetimeFigureOut">
              <a:rPr lang="ko-KR" altLang="en-US" smtClean="0"/>
              <a:pPr/>
              <a:t>2009-08-05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0C9-1FF2-4B28-ABD3-02C252F31F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10C4-367D-4945-AFF1-6F97182D068A}" type="datetimeFigureOut">
              <a:rPr lang="ko-KR" altLang="en-US" smtClean="0"/>
              <a:pPr/>
              <a:t>2009-08-05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0C9-1FF2-4B28-ABD3-02C252F31F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10C4-367D-4945-AFF1-6F97182D068A}" type="datetimeFigureOut">
              <a:rPr lang="ko-KR" altLang="en-US" smtClean="0"/>
              <a:pPr/>
              <a:t>2009-08-05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0C9-1FF2-4B28-ABD3-02C252F31F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10C4-367D-4945-AFF1-6F97182D068A}" type="datetimeFigureOut">
              <a:rPr lang="ko-KR" altLang="en-US" smtClean="0"/>
              <a:pPr/>
              <a:t>2009-08-05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0C9-1FF2-4B28-ABD3-02C252F31F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10C4-367D-4945-AFF1-6F97182D068A}" type="datetimeFigureOut">
              <a:rPr lang="ko-KR" altLang="en-US" smtClean="0"/>
              <a:pPr/>
              <a:t>2009-08-05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0C9-1FF2-4B28-ABD3-02C252F31F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10C4-367D-4945-AFF1-6F97182D068A}" type="datetimeFigureOut">
              <a:rPr lang="ko-KR" altLang="en-US" smtClean="0"/>
              <a:pPr/>
              <a:t>2009-08-05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B0C9-1FF2-4B28-ABD3-02C252F31F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10C4-367D-4945-AFF1-6F97182D068A}" type="datetimeFigureOut">
              <a:rPr lang="ko-KR" altLang="en-US" smtClean="0"/>
              <a:pPr/>
              <a:t>2009-08-05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AB0C9-1FF2-4B28-ABD3-02C252F31F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2</cp:revision>
  <dcterms:created xsi:type="dcterms:W3CDTF">2009-08-04T14:49:22Z</dcterms:created>
  <dcterms:modified xsi:type="dcterms:W3CDTF">2009-08-04T15:07:03Z</dcterms:modified>
</cp:coreProperties>
</file>