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2844" y="142852"/>
            <a:ext cx="21034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믿음과 행실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76574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2844" y="1643050"/>
            <a:ext cx="5741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</a:t>
            </a:r>
            <a:r>
              <a:rPr lang="ko-KR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절</a:t>
            </a:r>
            <a:endParaRPr lang="en-US" altLang="ko-KR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102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804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80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9263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42844" y="1773784"/>
            <a:ext cx="5741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절</a:t>
            </a:r>
            <a:endParaRPr lang="en-US" altLang="ko-KR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804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77"/>
            <a:ext cx="9144000" cy="269263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2844" y="1773784"/>
            <a:ext cx="5741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3</a:t>
            </a:r>
            <a:r>
              <a:rPr lang="ko-KR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절</a:t>
            </a:r>
            <a:endParaRPr lang="en-US" altLang="ko-KR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804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9263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2844" y="1773784"/>
            <a:ext cx="5741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4</a:t>
            </a:r>
            <a:r>
              <a:rPr lang="ko-KR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절</a:t>
            </a:r>
            <a:endParaRPr lang="en-US" altLang="ko-KR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861"/>
            <a:ext cx="9144000" cy="26804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9263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2844" y="1773784"/>
            <a:ext cx="5741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5</a:t>
            </a:r>
            <a:r>
              <a:rPr lang="ko-KR" alt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절</a:t>
            </a:r>
            <a:endParaRPr lang="en-US" altLang="ko-KR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</Words>
  <Application>Microsoft Office PowerPoint</Application>
  <PresentationFormat>화면 슬라이드 쇼(4:3)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영업부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이삭</cp:lastModifiedBy>
  <cp:revision>12</cp:revision>
  <dcterms:created xsi:type="dcterms:W3CDTF">2011-02-12T13:28:44Z</dcterms:created>
  <dcterms:modified xsi:type="dcterms:W3CDTF">2011-02-23T05:23:36Z</dcterms:modified>
</cp:coreProperties>
</file>