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B87EE-7FBE-470B-A74C-B0E8559E0D18}" type="datetimeFigureOut">
              <a:rPr lang="ko-KR" altLang="en-US" smtClean="0"/>
              <a:pPr/>
              <a:t>2010-01-22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081F-80C7-40AF-913B-FD3C78FFB4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B87EE-7FBE-470B-A74C-B0E8559E0D18}" type="datetimeFigureOut">
              <a:rPr lang="ko-KR" altLang="en-US" smtClean="0"/>
              <a:pPr/>
              <a:t>2010-01-22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081F-80C7-40AF-913B-FD3C78FFB4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B87EE-7FBE-470B-A74C-B0E8559E0D18}" type="datetimeFigureOut">
              <a:rPr lang="ko-KR" altLang="en-US" smtClean="0"/>
              <a:pPr/>
              <a:t>2010-01-22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081F-80C7-40AF-913B-FD3C78FFB4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B87EE-7FBE-470B-A74C-B0E8559E0D18}" type="datetimeFigureOut">
              <a:rPr lang="ko-KR" altLang="en-US" smtClean="0"/>
              <a:pPr/>
              <a:t>2010-01-22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081F-80C7-40AF-913B-FD3C78FFB4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B87EE-7FBE-470B-A74C-B0E8559E0D18}" type="datetimeFigureOut">
              <a:rPr lang="ko-KR" altLang="en-US" smtClean="0"/>
              <a:pPr/>
              <a:t>2010-01-22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081F-80C7-40AF-913B-FD3C78FFB4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B87EE-7FBE-470B-A74C-B0E8559E0D18}" type="datetimeFigureOut">
              <a:rPr lang="ko-KR" altLang="en-US" smtClean="0"/>
              <a:pPr/>
              <a:t>2010-01-22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081F-80C7-40AF-913B-FD3C78FFB4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B87EE-7FBE-470B-A74C-B0E8559E0D18}" type="datetimeFigureOut">
              <a:rPr lang="ko-KR" altLang="en-US" smtClean="0"/>
              <a:pPr/>
              <a:t>2010-01-22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081F-80C7-40AF-913B-FD3C78FFB4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B87EE-7FBE-470B-A74C-B0E8559E0D18}" type="datetimeFigureOut">
              <a:rPr lang="ko-KR" altLang="en-US" smtClean="0"/>
              <a:pPr/>
              <a:t>2010-01-22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081F-80C7-40AF-913B-FD3C78FFB4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B87EE-7FBE-470B-A74C-B0E8559E0D18}" type="datetimeFigureOut">
              <a:rPr lang="ko-KR" altLang="en-US" smtClean="0"/>
              <a:pPr/>
              <a:t>2010-01-22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081F-80C7-40AF-913B-FD3C78FFB4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B87EE-7FBE-470B-A74C-B0E8559E0D18}" type="datetimeFigureOut">
              <a:rPr lang="ko-KR" altLang="en-US" smtClean="0"/>
              <a:pPr/>
              <a:t>2010-01-22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081F-80C7-40AF-913B-FD3C78FFB4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B87EE-7FBE-470B-A74C-B0E8559E0D18}" type="datetimeFigureOut">
              <a:rPr lang="ko-KR" altLang="en-US" smtClean="0"/>
              <a:pPr/>
              <a:t>2010-01-22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081F-80C7-40AF-913B-FD3C78FFB4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B87EE-7FBE-470B-A74C-B0E8559E0D18}" type="datetimeFigureOut">
              <a:rPr lang="ko-KR" altLang="en-US" smtClean="0"/>
              <a:pPr/>
              <a:t>2010-01-22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5081F-80C7-40AF-913B-FD3C78FFB4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화면 슬라이드 쇼(4:3)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3</cp:revision>
  <dcterms:created xsi:type="dcterms:W3CDTF">2009-11-04T08:09:20Z</dcterms:created>
  <dcterms:modified xsi:type="dcterms:W3CDTF">2010-01-22T14:35:20Z</dcterms:modified>
</cp:coreProperties>
</file>