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1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1B38-4AA8-42C5-9BC1-0D72CB63736F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3B2F-C7E8-4CE9-BC7D-87AEED73649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1B38-4AA8-42C5-9BC1-0D72CB63736F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3B2F-C7E8-4CE9-BC7D-87AEED73649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1B38-4AA8-42C5-9BC1-0D72CB63736F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3B2F-C7E8-4CE9-BC7D-87AEED73649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1B38-4AA8-42C5-9BC1-0D72CB63736F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3B2F-C7E8-4CE9-BC7D-87AEED73649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1B38-4AA8-42C5-9BC1-0D72CB63736F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3B2F-C7E8-4CE9-BC7D-87AEED73649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1B38-4AA8-42C5-9BC1-0D72CB63736F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3B2F-C7E8-4CE9-BC7D-87AEED73649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1B38-4AA8-42C5-9BC1-0D72CB63736F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3B2F-C7E8-4CE9-BC7D-87AEED73649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1B38-4AA8-42C5-9BC1-0D72CB63736F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3B2F-C7E8-4CE9-BC7D-87AEED73649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1B38-4AA8-42C5-9BC1-0D72CB63736F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3B2F-C7E8-4CE9-BC7D-87AEED73649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1B38-4AA8-42C5-9BC1-0D72CB63736F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3B2F-C7E8-4CE9-BC7D-87AEED73649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1B38-4AA8-42C5-9BC1-0D72CB63736F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3B2F-C7E8-4CE9-BC7D-87AEED73649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61B38-4AA8-42C5-9BC1-0D72CB63736F}" type="datetimeFigureOut">
              <a:rPr lang="ko-KR" altLang="en-US" smtClean="0"/>
              <a:t>2009-08-29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53B2F-C7E8-4CE9-BC7D-87AEED73649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틀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틀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2009-08-29T03:27:29Z</dcterms:created>
  <dcterms:modified xsi:type="dcterms:W3CDTF">2009-08-29T03:30:24Z</dcterms:modified>
</cp:coreProperties>
</file>