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1295-1F90-410D-BE03-A6CE602A718F}" type="datetimeFigureOut">
              <a:rPr lang="ko-KR" altLang="en-US" smtClean="0"/>
              <a:t>2009-06-08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9D68-0EE8-4AEC-8C88-5B3ACA4613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2009-06-08T05:53:14Z</dcterms:created>
  <dcterms:modified xsi:type="dcterms:W3CDTF">2009-06-08T05:54:21Z</dcterms:modified>
</cp:coreProperties>
</file>