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13A65-8BC8-4906-AC55-F674D5659D23}" type="datetimeFigureOut">
              <a:rPr lang="ko-KR" altLang="en-US" smtClean="0"/>
              <a:t>2009-04-18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83C6-4604-4C9C-9354-6F516E7CB46F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18"/>
            <a:ext cx="9144000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71438" y="0"/>
            <a:ext cx="4143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ONGY" pitchFamily="18" charset="-127"/>
                <a:ea typeface="MOONGY" pitchFamily="18" charset="-127"/>
              </a:rPr>
              <a:t>목마른 예배자</a:t>
            </a:r>
            <a:endParaRPr lang="ko-KR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ONGY" pitchFamily="18" charset="-127"/>
              <a:ea typeface="MOONGY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8" y="0"/>
            <a:ext cx="4143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ONGY" pitchFamily="18" charset="-127"/>
                <a:ea typeface="MOONGY" pitchFamily="18" charset="-127"/>
              </a:rPr>
              <a:t>목마른 예배자</a:t>
            </a:r>
            <a:endParaRPr lang="ko-KR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ONGY" pitchFamily="18" charset="-127"/>
              <a:ea typeface="MOONGY" pitchFamily="18" charset="-127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42918"/>
            <a:ext cx="9144000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1438" y="0"/>
            <a:ext cx="41433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ONGY" pitchFamily="18" charset="-127"/>
                <a:ea typeface="MOONGY" pitchFamily="18" charset="-127"/>
              </a:rPr>
              <a:t>목마른 예배자</a:t>
            </a:r>
            <a:endParaRPr lang="ko-KR" altLang="en-US" sz="4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ONGY" pitchFamily="18" charset="-127"/>
              <a:ea typeface="MOONGY" pitchFamily="18" charset="-127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71479"/>
            <a:ext cx="9144000" cy="35719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</Words>
  <Application>Microsoft Office PowerPoint</Application>
  <PresentationFormat>화면 슬라이드 쇼(4:3)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kangj</dc:creator>
  <cp:lastModifiedBy>kangj</cp:lastModifiedBy>
  <cp:revision>1</cp:revision>
  <dcterms:created xsi:type="dcterms:W3CDTF">2009-04-18T13:27:19Z</dcterms:created>
  <dcterms:modified xsi:type="dcterms:W3CDTF">2009-04-18T13:36:55Z</dcterms:modified>
</cp:coreProperties>
</file>