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13AD-6C62-4269-B682-45610D3C62AC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EA-9262-46AA-8464-A5AAFFACD5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13AD-6C62-4269-B682-45610D3C62AC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EA-9262-46AA-8464-A5AAFFACD5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13AD-6C62-4269-B682-45610D3C62AC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EA-9262-46AA-8464-A5AAFFACD5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13AD-6C62-4269-B682-45610D3C62AC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EA-9262-46AA-8464-A5AAFFACD5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13AD-6C62-4269-B682-45610D3C62AC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EA-9262-46AA-8464-A5AAFFACD5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13AD-6C62-4269-B682-45610D3C62AC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EA-9262-46AA-8464-A5AAFFACD5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13AD-6C62-4269-B682-45610D3C62AC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EA-9262-46AA-8464-A5AAFFACD5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13AD-6C62-4269-B682-45610D3C62AC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EA-9262-46AA-8464-A5AAFFACD5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13AD-6C62-4269-B682-45610D3C62AC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EA-9262-46AA-8464-A5AAFFACD5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13AD-6C62-4269-B682-45610D3C62AC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EA-9262-46AA-8464-A5AAFFACD5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13AD-6C62-4269-B682-45610D3C62AC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AFEA-9262-46AA-8464-A5AAFFACD5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D13AD-6C62-4269-B682-45610D3C62AC}" type="datetimeFigureOut">
              <a:rPr lang="ko-KR" altLang="en-US" smtClean="0"/>
              <a:t>2009-08-03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AFEA-9262-46AA-8464-A5AAFFACD5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2009-08-03T05:11:05Z</dcterms:created>
  <dcterms:modified xsi:type="dcterms:W3CDTF">2009-08-03T05:11:57Z</dcterms:modified>
</cp:coreProperties>
</file>