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C8BA-892E-40D1-97E3-307868AFD996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4AFDC-CE88-4FD3-88FF-20554C5755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C8BA-892E-40D1-97E3-307868AFD996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4AFDC-CE88-4FD3-88FF-20554C5755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C8BA-892E-40D1-97E3-307868AFD996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4AFDC-CE88-4FD3-88FF-20554C5755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C8BA-892E-40D1-97E3-307868AFD996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4AFDC-CE88-4FD3-88FF-20554C5755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C8BA-892E-40D1-97E3-307868AFD996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4AFDC-CE88-4FD3-88FF-20554C5755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C8BA-892E-40D1-97E3-307868AFD996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4AFDC-CE88-4FD3-88FF-20554C5755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C8BA-892E-40D1-97E3-307868AFD996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4AFDC-CE88-4FD3-88FF-20554C5755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C8BA-892E-40D1-97E3-307868AFD996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4AFDC-CE88-4FD3-88FF-20554C5755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C8BA-892E-40D1-97E3-307868AFD996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4AFDC-CE88-4FD3-88FF-20554C5755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C8BA-892E-40D1-97E3-307868AFD996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4AFDC-CE88-4FD3-88FF-20554C5755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C8BA-892E-40D1-97E3-307868AFD996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4AFDC-CE88-4FD3-88FF-20554C5755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3C8BA-892E-40D1-97E3-307868AFD996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4AFDC-CE88-4FD3-88FF-20554C5755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8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06" y="0"/>
            <a:ext cx="9111187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357166"/>
            <a:ext cx="8334375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8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06" y="0"/>
            <a:ext cx="9111187" cy="68580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928670"/>
            <a:ext cx="8258175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8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06" y="0"/>
            <a:ext cx="9111187" cy="6858000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714356"/>
            <a:ext cx="8277225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화면 슬라이드 쇼(4:3)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.</dc:creator>
  <cp:lastModifiedBy>.</cp:lastModifiedBy>
  <cp:revision>2</cp:revision>
  <dcterms:created xsi:type="dcterms:W3CDTF">2010-06-26T03:41:26Z</dcterms:created>
  <dcterms:modified xsi:type="dcterms:W3CDTF">2010-06-26T09:09:49Z</dcterms:modified>
</cp:coreProperties>
</file>