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C8BA-892E-40D1-97E3-307868AFD996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4AFDC-CE88-4FD3-88FF-20554C5755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6" y="0"/>
            <a:ext cx="9111187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57166"/>
            <a:ext cx="83343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6" y="0"/>
            <a:ext cx="9111187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928670"/>
            <a:ext cx="82581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6" y="0"/>
            <a:ext cx="9111187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714356"/>
            <a:ext cx="82772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2010-06-26T03:41:26Z</dcterms:created>
  <dcterms:modified xsi:type="dcterms:W3CDTF">2010-06-26T09:09:49Z</dcterms:modified>
</cp:coreProperties>
</file>