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A9BC-5224-4DD8-9BCF-631863DF48B5}" type="datetimeFigureOut">
              <a:rPr lang="ko-KR" altLang="en-US" smtClean="0"/>
              <a:t>2010-05-03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7561-CF0D-4969-8A29-D2AD34DAB5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2010-05-03T12:05:03Z</dcterms:created>
  <dcterms:modified xsi:type="dcterms:W3CDTF">2010-05-03T12:05:56Z</dcterms:modified>
</cp:coreProperties>
</file>