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6B7B5-154B-43D2-BB77-F6ED2DEDBA4A}" type="datetimeFigureOut">
              <a:rPr lang="ko-KR" altLang="en-US" smtClean="0"/>
              <a:t>2009-12-26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85D1-4F47-4D50-9B4F-965A6F3D041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6B7B5-154B-43D2-BB77-F6ED2DEDBA4A}" type="datetimeFigureOut">
              <a:rPr lang="ko-KR" altLang="en-US" smtClean="0"/>
              <a:t>2009-12-26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85D1-4F47-4D50-9B4F-965A6F3D041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6B7B5-154B-43D2-BB77-F6ED2DEDBA4A}" type="datetimeFigureOut">
              <a:rPr lang="ko-KR" altLang="en-US" smtClean="0"/>
              <a:t>2009-12-26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85D1-4F47-4D50-9B4F-965A6F3D041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6B7B5-154B-43D2-BB77-F6ED2DEDBA4A}" type="datetimeFigureOut">
              <a:rPr lang="ko-KR" altLang="en-US" smtClean="0"/>
              <a:t>2009-12-26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85D1-4F47-4D50-9B4F-965A6F3D041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6B7B5-154B-43D2-BB77-F6ED2DEDBA4A}" type="datetimeFigureOut">
              <a:rPr lang="ko-KR" altLang="en-US" smtClean="0"/>
              <a:t>2009-12-26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85D1-4F47-4D50-9B4F-965A6F3D041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6B7B5-154B-43D2-BB77-F6ED2DEDBA4A}" type="datetimeFigureOut">
              <a:rPr lang="ko-KR" altLang="en-US" smtClean="0"/>
              <a:t>2009-12-26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85D1-4F47-4D50-9B4F-965A6F3D041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6B7B5-154B-43D2-BB77-F6ED2DEDBA4A}" type="datetimeFigureOut">
              <a:rPr lang="ko-KR" altLang="en-US" smtClean="0"/>
              <a:t>2009-12-26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85D1-4F47-4D50-9B4F-965A6F3D041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6B7B5-154B-43D2-BB77-F6ED2DEDBA4A}" type="datetimeFigureOut">
              <a:rPr lang="ko-KR" altLang="en-US" smtClean="0"/>
              <a:t>2009-12-26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85D1-4F47-4D50-9B4F-965A6F3D041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6B7B5-154B-43D2-BB77-F6ED2DEDBA4A}" type="datetimeFigureOut">
              <a:rPr lang="ko-KR" altLang="en-US" smtClean="0"/>
              <a:t>2009-12-26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85D1-4F47-4D50-9B4F-965A6F3D041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6B7B5-154B-43D2-BB77-F6ED2DEDBA4A}" type="datetimeFigureOut">
              <a:rPr lang="ko-KR" altLang="en-US" smtClean="0"/>
              <a:t>2009-12-26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85D1-4F47-4D50-9B4F-965A6F3D041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6B7B5-154B-43D2-BB77-F6ED2DEDBA4A}" type="datetimeFigureOut">
              <a:rPr lang="ko-KR" altLang="en-US" smtClean="0"/>
              <a:t>2009-12-26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85D1-4F47-4D50-9B4F-965A6F3D041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6B7B5-154B-43D2-BB77-F6ED2DEDBA4A}" type="datetimeFigureOut">
              <a:rPr lang="ko-KR" altLang="en-US" smtClean="0"/>
              <a:t>2009-12-26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785D1-4F47-4D50-9B4F-965A6F3D041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화면 슬라이드 쇼(4:3)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2009-12-26T10:25:38Z</dcterms:created>
  <dcterms:modified xsi:type="dcterms:W3CDTF">2009-12-26T10:26:18Z</dcterms:modified>
</cp:coreProperties>
</file>