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090F-3BAE-4F1E-8B37-AD2501FCBFD9}" type="datetimeFigureOut">
              <a:rPr lang="ko-KR" altLang="en-US" smtClean="0"/>
              <a:pPr/>
              <a:t>2009-09-12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02CE-6A5D-4C00-9234-BCCDB8B105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090F-3BAE-4F1E-8B37-AD2501FCBFD9}" type="datetimeFigureOut">
              <a:rPr lang="ko-KR" altLang="en-US" smtClean="0"/>
              <a:pPr/>
              <a:t>2009-09-12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02CE-6A5D-4C00-9234-BCCDB8B105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090F-3BAE-4F1E-8B37-AD2501FCBFD9}" type="datetimeFigureOut">
              <a:rPr lang="ko-KR" altLang="en-US" smtClean="0"/>
              <a:pPr/>
              <a:t>2009-09-12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02CE-6A5D-4C00-9234-BCCDB8B105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090F-3BAE-4F1E-8B37-AD2501FCBFD9}" type="datetimeFigureOut">
              <a:rPr lang="ko-KR" altLang="en-US" smtClean="0"/>
              <a:pPr/>
              <a:t>2009-09-12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02CE-6A5D-4C00-9234-BCCDB8B105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090F-3BAE-4F1E-8B37-AD2501FCBFD9}" type="datetimeFigureOut">
              <a:rPr lang="ko-KR" altLang="en-US" smtClean="0"/>
              <a:pPr/>
              <a:t>2009-09-12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02CE-6A5D-4C00-9234-BCCDB8B105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090F-3BAE-4F1E-8B37-AD2501FCBFD9}" type="datetimeFigureOut">
              <a:rPr lang="ko-KR" altLang="en-US" smtClean="0"/>
              <a:pPr/>
              <a:t>2009-09-12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02CE-6A5D-4C00-9234-BCCDB8B105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090F-3BAE-4F1E-8B37-AD2501FCBFD9}" type="datetimeFigureOut">
              <a:rPr lang="ko-KR" altLang="en-US" smtClean="0"/>
              <a:pPr/>
              <a:t>2009-09-12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02CE-6A5D-4C00-9234-BCCDB8B105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090F-3BAE-4F1E-8B37-AD2501FCBFD9}" type="datetimeFigureOut">
              <a:rPr lang="ko-KR" altLang="en-US" smtClean="0"/>
              <a:pPr/>
              <a:t>2009-09-12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02CE-6A5D-4C00-9234-BCCDB8B105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090F-3BAE-4F1E-8B37-AD2501FCBFD9}" type="datetimeFigureOut">
              <a:rPr lang="ko-KR" altLang="en-US" smtClean="0"/>
              <a:pPr/>
              <a:t>2009-09-12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02CE-6A5D-4C00-9234-BCCDB8B105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090F-3BAE-4F1E-8B37-AD2501FCBFD9}" type="datetimeFigureOut">
              <a:rPr lang="ko-KR" altLang="en-US" smtClean="0"/>
              <a:pPr/>
              <a:t>2009-09-12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02CE-6A5D-4C00-9234-BCCDB8B105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090F-3BAE-4F1E-8B37-AD2501FCBFD9}" type="datetimeFigureOut">
              <a:rPr lang="ko-KR" altLang="en-US" smtClean="0"/>
              <a:pPr/>
              <a:t>2009-09-12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02CE-6A5D-4C00-9234-BCCDB8B105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D090F-3BAE-4F1E-8B37-AD2501FCBFD9}" type="datetimeFigureOut">
              <a:rPr lang="ko-KR" altLang="en-US" smtClean="0"/>
              <a:pPr/>
              <a:t>2009-09-12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802CE-6A5D-4C00-9234-BCCDB8B105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2</cp:revision>
  <dcterms:created xsi:type="dcterms:W3CDTF">2009-07-17T01:13:57Z</dcterms:created>
  <dcterms:modified xsi:type="dcterms:W3CDTF">2009-09-11T15:26:58Z</dcterms:modified>
</cp:coreProperties>
</file>