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7C29-89D8-4047-B66F-1E77852CF888}" type="datetimeFigureOut">
              <a:rPr lang="ko-KR" altLang="en-US" smtClean="0"/>
              <a:t>2009-08-26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BC9F-CB8F-4675-9D00-1A8C334D00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7C29-89D8-4047-B66F-1E77852CF888}" type="datetimeFigureOut">
              <a:rPr lang="ko-KR" altLang="en-US" smtClean="0"/>
              <a:t>2009-08-26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BC9F-CB8F-4675-9D00-1A8C334D00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7C29-89D8-4047-B66F-1E77852CF888}" type="datetimeFigureOut">
              <a:rPr lang="ko-KR" altLang="en-US" smtClean="0"/>
              <a:t>2009-08-26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BC9F-CB8F-4675-9D00-1A8C334D00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7C29-89D8-4047-B66F-1E77852CF888}" type="datetimeFigureOut">
              <a:rPr lang="ko-KR" altLang="en-US" smtClean="0"/>
              <a:t>2009-08-26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BC9F-CB8F-4675-9D00-1A8C334D00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7C29-89D8-4047-B66F-1E77852CF888}" type="datetimeFigureOut">
              <a:rPr lang="ko-KR" altLang="en-US" smtClean="0"/>
              <a:t>2009-08-26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BC9F-CB8F-4675-9D00-1A8C334D00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7C29-89D8-4047-B66F-1E77852CF888}" type="datetimeFigureOut">
              <a:rPr lang="ko-KR" altLang="en-US" smtClean="0"/>
              <a:t>2009-08-26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BC9F-CB8F-4675-9D00-1A8C334D00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7C29-89D8-4047-B66F-1E77852CF888}" type="datetimeFigureOut">
              <a:rPr lang="ko-KR" altLang="en-US" smtClean="0"/>
              <a:t>2009-08-26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BC9F-CB8F-4675-9D00-1A8C334D00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7C29-89D8-4047-B66F-1E77852CF888}" type="datetimeFigureOut">
              <a:rPr lang="ko-KR" altLang="en-US" smtClean="0"/>
              <a:t>2009-08-26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BC9F-CB8F-4675-9D00-1A8C334D00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7C29-89D8-4047-B66F-1E77852CF888}" type="datetimeFigureOut">
              <a:rPr lang="ko-KR" altLang="en-US" smtClean="0"/>
              <a:t>2009-08-26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BC9F-CB8F-4675-9D00-1A8C334D00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7C29-89D8-4047-B66F-1E77852CF888}" type="datetimeFigureOut">
              <a:rPr lang="ko-KR" altLang="en-US" smtClean="0"/>
              <a:t>2009-08-26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BC9F-CB8F-4675-9D00-1A8C334D00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7C29-89D8-4047-B66F-1E77852CF888}" type="datetimeFigureOut">
              <a:rPr lang="ko-KR" altLang="en-US" smtClean="0"/>
              <a:t>2009-08-26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BC9F-CB8F-4675-9D00-1A8C334D00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7C29-89D8-4047-B66F-1E77852CF888}" type="datetimeFigureOut">
              <a:rPr lang="ko-KR" altLang="en-US" smtClean="0"/>
              <a:t>2009-08-26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9BC9F-CB8F-4675-9D00-1A8C334D00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2009-08-26T02:17:55Z</dcterms:created>
  <dcterms:modified xsi:type="dcterms:W3CDTF">2009-08-26T02:19:41Z</dcterms:modified>
</cp:coreProperties>
</file>