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F2BF-E483-453B-A1C8-B82CCFF9379D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6DDE-6C99-4411-AB3A-23F49B7941A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2009-08-29T03:48:25Z</dcterms:created>
  <dcterms:modified xsi:type="dcterms:W3CDTF">2009-08-29T03:50:45Z</dcterms:modified>
</cp:coreProperties>
</file>