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1E9-1830-448F-96CD-3EDB5B64160A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9903-B42A-4E86-8371-B5A251E745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1E9-1830-448F-96CD-3EDB5B64160A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9903-B42A-4E86-8371-B5A251E745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1E9-1830-448F-96CD-3EDB5B64160A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9903-B42A-4E86-8371-B5A251E745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1E9-1830-448F-96CD-3EDB5B64160A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9903-B42A-4E86-8371-B5A251E745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1E9-1830-448F-96CD-3EDB5B64160A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9903-B42A-4E86-8371-B5A251E745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1E9-1830-448F-96CD-3EDB5B64160A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9903-B42A-4E86-8371-B5A251E745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1E9-1830-448F-96CD-3EDB5B64160A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9903-B42A-4E86-8371-B5A251E745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1E9-1830-448F-96CD-3EDB5B64160A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9903-B42A-4E86-8371-B5A251E745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1E9-1830-448F-96CD-3EDB5B64160A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9903-B42A-4E86-8371-B5A251E745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1E9-1830-448F-96CD-3EDB5B64160A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9903-B42A-4E86-8371-B5A251E745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1E9-1830-448F-96CD-3EDB5B64160A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9903-B42A-4E86-8371-B5A251E745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E1E9-1830-448F-96CD-3EDB5B64160A}" type="datetimeFigureOut">
              <a:rPr lang="ko-KR" altLang="en-US" smtClean="0"/>
              <a:t>2009-07-14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9903-B42A-4E86-8371-B5A251E745E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2009-07-14T11:26:23Z</dcterms:created>
  <dcterms:modified xsi:type="dcterms:W3CDTF">2009-07-14T11:27:10Z</dcterms:modified>
</cp:coreProperties>
</file>