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97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9" r:id="rId11"/>
    <p:sldId id="300" r:id="rId12"/>
    <p:sldId id="301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5050"/>
    <a:srgbClr val="66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7269" autoAdjust="0"/>
    <p:restoredTop sz="94660"/>
  </p:normalViewPr>
  <p:slideViewPr>
    <p:cSldViewPr>
      <p:cViewPr varScale="1">
        <p:scale>
          <a:sx n="68" d="100"/>
          <a:sy n="68" d="100"/>
        </p:scale>
        <p:origin x="-8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1B14-3549-45F9-A9A7-CB901CFEC636}" type="datetimeFigureOut">
              <a:rPr lang="ko-KR" altLang="en-US" smtClean="0"/>
              <a:pPr/>
              <a:t>2011-07-28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682E8-175B-4D5D-9052-1719728E19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1B14-3549-45F9-A9A7-CB901CFEC636}" type="datetimeFigureOut">
              <a:rPr lang="ko-KR" altLang="en-US" smtClean="0"/>
              <a:pPr/>
              <a:t>2011-07-28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682E8-175B-4D5D-9052-1719728E19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1B14-3549-45F9-A9A7-CB901CFEC636}" type="datetimeFigureOut">
              <a:rPr lang="ko-KR" altLang="en-US" smtClean="0"/>
              <a:pPr/>
              <a:t>2011-07-28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682E8-175B-4D5D-9052-1719728E19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1B14-3549-45F9-A9A7-CB901CFEC636}" type="datetimeFigureOut">
              <a:rPr lang="ko-KR" altLang="en-US" smtClean="0"/>
              <a:pPr/>
              <a:t>2011-07-28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682E8-175B-4D5D-9052-1719728E19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1B14-3549-45F9-A9A7-CB901CFEC636}" type="datetimeFigureOut">
              <a:rPr lang="ko-KR" altLang="en-US" smtClean="0"/>
              <a:pPr/>
              <a:t>2011-07-28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682E8-175B-4D5D-9052-1719728E19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1B14-3549-45F9-A9A7-CB901CFEC636}" type="datetimeFigureOut">
              <a:rPr lang="ko-KR" altLang="en-US" smtClean="0"/>
              <a:pPr/>
              <a:t>2011-07-28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682E8-175B-4D5D-9052-1719728E19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1B14-3549-45F9-A9A7-CB901CFEC636}" type="datetimeFigureOut">
              <a:rPr lang="ko-KR" altLang="en-US" smtClean="0"/>
              <a:pPr/>
              <a:t>2011-07-28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682E8-175B-4D5D-9052-1719728E19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1B14-3549-45F9-A9A7-CB901CFEC636}" type="datetimeFigureOut">
              <a:rPr lang="ko-KR" altLang="en-US" smtClean="0"/>
              <a:pPr/>
              <a:t>2011-07-28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682E8-175B-4D5D-9052-1719728E19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1B14-3549-45F9-A9A7-CB901CFEC636}" type="datetimeFigureOut">
              <a:rPr lang="ko-KR" altLang="en-US" smtClean="0"/>
              <a:pPr/>
              <a:t>2011-07-28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682E8-175B-4D5D-9052-1719728E19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1B14-3549-45F9-A9A7-CB901CFEC636}" type="datetimeFigureOut">
              <a:rPr lang="ko-KR" altLang="en-US" smtClean="0"/>
              <a:pPr/>
              <a:t>2011-07-28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682E8-175B-4D5D-9052-1719728E19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1B14-3549-45F9-A9A7-CB901CFEC636}" type="datetimeFigureOut">
              <a:rPr lang="ko-KR" altLang="en-US" smtClean="0"/>
              <a:pPr/>
              <a:t>2011-07-28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682E8-175B-4D5D-9052-1719728E19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1B14-3549-45F9-A9A7-CB901CFEC636}" type="datetimeFigureOut">
              <a:rPr lang="ko-KR" altLang="en-US" smtClean="0"/>
              <a:pPr/>
              <a:t>2011-07-28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682E8-175B-4D5D-9052-1719728E19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1" y="0"/>
            <a:ext cx="91338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1" y="0"/>
            <a:ext cx="91338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1" y="0"/>
            <a:ext cx="91338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9" y="0"/>
            <a:ext cx="9115602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0</Words>
  <Application>Microsoft Office PowerPoint</Application>
  <PresentationFormat>화면 슬라이드 쇼(4:3)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user</cp:lastModifiedBy>
  <cp:revision>9</cp:revision>
  <dcterms:created xsi:type="dcterms:W3CDTF">2011-07-27T21:44:09Z</dcterms:created>
  <dcterms:modified xsi:type="dcterms:W3CDTF">2011-07-27T22:49:43Z</dcterms:modified>
</cp:coreProperties>
</file>