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F9C53-9071-4F20-B18C-5B9A5CC14F04}" type="datetimeFigureOut">
              <a:rPr lang="ko-KR" altLang="en-US" smtClean="0"/>
              <a:t>2010-01-12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BE163-D7E0-49F6-A4B7-0E3F8B3DEA8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2010-01-12T12:46:27Z</dcterms:created>
  <dcterms:modified xsi:type="dcterms:W3CDTF">2010-01-12T12:47:11Z</dcterms:modified>
</cp:coreProperties>
</file>