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1C167-6CA6-4371-948E-6B7612405F4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87DDB-BB97-4CCB-98CA-23C872D47A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5B24D-6D24-4576-B714-1851B6DB1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76E06-5C84-46B9-905D-1E1FABC4FFB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059EC-20A5-4DE8-9553-0056960721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5FA59-2D9B-44AD-BD5E-1EE75D7FD13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48A2B-B55A-40A2-957E-81ED9A3139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81A42-7371-4F06-9EBD-FEEEEF6CF8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D34DF6-0122-41D9-ABC2-B0E6FBB6D29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AE0BE-C9D2-49E4-B55F-C16C982BD3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A34C4-A6A3-43AC-8918-EF6053064D7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A568347E-81DA-4787-9E9D-A835D66EED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270681" y="1706563"/>
            <a:ext cx="75103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온세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 상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창조 주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</a:t>
            </a:r>
            <a:r>
              <a:rPr lang="ko-KR" altLang="en-US" sz="3600" b="1" spc="-4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온세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 상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구원 자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162731" y="3015797"/>
            <a:ext cx="76177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모든 것 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이기 신 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능력 의 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하나 님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704138" y="5919788"/>
            <a:ext cx="106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360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1-9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077029" y="214313"/>
            <a:ext cx="31854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ko-KR" alt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모두 승리하리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259795" y="1717449"/>
            <a:ext cx="75103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하나 님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</a:t>
            </a:r>
            <a:r>
              <a:rPr lang="ko-KR" altLang="en-US" sz="3600" b="1" spc="-4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열방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 을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우리 게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</a:t>
            </a:r>
            <a:r>
              <a:rPr lang="ko-KR" altLang="en-US" sz="3600" b="1" spc="-4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주셨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 네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162730" y="3004911"/>
            <a:ext cx="76177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그명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 </a:t>
            </a:r>
            <a:r>
              <a:rPr lang="ko-KR" altLang="en-US" sz="3600" b="1" spc="-4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령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 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따라 서 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</a:t>
            </a:r>
            <a:r>
              <a:rPr lang="ko-KR" altLang="en-US" sz="3600" b="1" spc="-4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열방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 을 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취하 리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704138" y="5919788"/>
            <a:ext cx="106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360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2-9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089025" y="1635125"/>
            <a:ext cx="73500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모든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만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물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주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를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찬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양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해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     -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1076325" y="3065463"/>
            <a:ext cx="60244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모든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민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족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주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께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경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배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해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704138" y="5919788"/>
            <a:ext cx="106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360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3-9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189038" y="1635125"/>
            <a:ext cx="72955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모  두 승 리하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리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 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열 방 얻 게되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리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990600" y="3094038"/>
            <a:ext cx="71753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하  나님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께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서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통치하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시   네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704138" y="5919788"/>
            <a:ext cx="106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360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4-9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003300" y="1663700"/>
            <a:ext cx="74029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모  두 승 리하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리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  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열 방 얻 게되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리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019175" y="3122613"/>
            <a:ext cx="56557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위  대하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신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왕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 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여호와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7704138" y="5919788"/>
            <a:ext cx="106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360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5-9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259795" y="1706563"/>
            <a:ext cx="75103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하나 님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</a:t>
            </a:r>
            <a:r>
              <a:rPr lang="ko-KR" altLang="en-US" sz="3600" b="1" spc="-4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열방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 을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우리 게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</a:t>
            </a:r>
            <a:r>
              <a:rPr lang="ko-KR" altLang="en-US" sz="3600" b="1" spc="-4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주셨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 네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119188" y="2994025"/>
            <a:ext cx="76177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그명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 </a:t>
            </a:r>
            <a:r>
              <a:rPr lang="ko-KR" altLang="en-US" sz="3600" b="1" spc="-4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령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 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따라 서 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</a:t>
            </a:r>
            <a:r>
              <a:rPr lang="ko-KR" altLang="en-US" sz="3600" b="1" spc="-40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열방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 을 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</a:t>
            </a:r>
            <a:r>
              <a:rPr lang="ko-KR" altLang="en-US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취하 리</a:t>
            </a:r>
            <a:r>
              <a:rPr lang="en-US" altLang="ko-KR" sz="3600" b="1" spc="-40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704138" y="5919788"/>
            <a:ext cx="106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360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6-9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089025" y="1635125"/>
            <a:ext cx="73500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모든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만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물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주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를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찬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양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해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     -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076325" y="3065463"/>
            <a:ext cx="60244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모든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민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족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주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께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경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배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해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7704138" y="5919788"/>
            <a:ext cx="106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360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7-9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189038" y="1635125"/>
            <a:ext cx="72955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모  두 승 리하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리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 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열 방 얻 게되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리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990600" y="3094038"/>
            <a:ext cx="71753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하  나님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께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서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통치하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시   네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704138" y="5919788"/>
            <a:ext cx="106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360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8-9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003300" y="1663700"/>
            <a:ext cx="740298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모  두 승 리하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리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  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열 방 얻 게되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리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019175" y="3122613"/>
            <a:ext cx="56557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위  대하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신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왕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      - </a:t>
            </a:r>
            <a:r>
              <a:rPr lang="ko-KR" altLang="en-US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여호와 </a:t>
            </a:r>
            <a:r>
              <a:rPr lang="en-US" altLang="ko-KR" sz="3600" b="1" spc="-40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rgbClr val="FFFFFF"/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-윤고딕350" pitchFamily="18" charset="-127"/>
                <a:ea typeface="-윤고딕350" pitchFamily="18" charset="-127"/>
              </a:rPr>
              <a:t>-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704138" y="5919788"/>
            <a:ext cx="1060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ko-KR" sz="3600">
                <a:effectLst>
                  <a:outerShdw blurRad="38100" dist="38100" dir="2700000" algn="tl">
                    <a:srgbClr val="C0C0C0"/>
                  </a:outerShdw>
                </a:effectLst>
                <a:latin typeface="HY견고딕" pitchFamily="18" charset="-127"/>
                <a:ea typeface="HY견고딕" pitchFamily="18" charset="-127"/>
              </a:rPr>
              <a:t>9-9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251</Words>
  <Application>Microsoft Office PowerPoint</Application>
  <PresentationFormat>화면 슬라이드 쇼(4:3)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>(주)코리아로터리서비스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김경민</dc:creator>
  <cp:lastModifiedBy>user</cp:lastModifiedBy>
  <cp:revision>7</cp:revision>
  <dcterms:created xsi:type="dcterms:W3CDTF">2007-01-13T08:28:08Z</dcterms:created>
  <dcterms:modified xsi:type="dcterms:W3CDTF">2011-06-20T05:57:38Z</dcterms:modified>
</cp:coreProperties>
</file>