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57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D0C1-85A4-4F85-BE85-8A6D72E5EFD1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2A76-EF37-4549-A526-6D84982D3BF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2011-04-27T03:02:46Z</dcterms:created>
  <dcterms:modified xsi:type="dcterms:W3CDTF">2011-04-27T03:03:53Z</dcterms:modified>
</cp:coreProperties>
</file>