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6715140" y="6067447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/8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  <p:pic>
        <p:nvPicPr>
          <p:cNvPr id="3" name="그림 2" descr="10.bmp"/>
          <p:cNvPicPr>
            <a:picLocks noChangeAspect="1"/>
          </p:cNvPicPr>
          <p:nvPr userDrawn="1"/>
        </p:nvPicPr>
        <p:blipFill>
          <a:blip r:embed="rId3"/>
          <a:srcRect l="3051" t="3505" r="18310"/>
          <a:stretch>
            <a:fillRect/>
          </a:stretch>
        </p:blipFill>
        <p:spPr>
          <a:xfrm>
            <a:off x="214282" y="2852762"/>
            <a:ext cx="4786346" cy="393382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821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메리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크리스마스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42" y="357166"/>
            <a:ext cx="8777515" cy="2944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67" y="278365"/>
            <a:ext cx="8710465" cy="2864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20" y="214290"/>
            <a:ext cx="8716560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31" y="285728"/>
            <a:ext cx="8612937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59" y="-111747"/>
            <a:ext cx="8417881" cy="32549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86" y="214290"/>
            <a:ext cx="8491027" cy="26576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58" y="214290"/>
            <a:ext cx="8277684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823" y="357166"/>
            <a:ext cx="8320353" cy="26576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</Words>
  <Application>Microsoft Office PowerPoint</Application>
  <PresentationFormat>화면 슬라이드 쇼(4:3)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10</cp:revision>
  <dcterms:created xsi:type="dcterms:W3CDTF">2009-06-07T00:41:15Z</dcterms:created>
  <dcterms:modified xsi:type="dcterms:W3CDTF">2010-12-08T12:42:10Z</dcterms:modified>
</cp:coreProperties>
</file>