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7652-E444-48B0-AC5F-4D9921CE91C9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28621-D298-42F6-9DA2-41DADA9559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28621-D298-42F6-9DA2-41DADA95595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28621-D298-42F6-9DA2-41DADA955958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207DF-C1EE-4D33-9B67-8DE241A83253}" type="datetimeFigureOut">
              <a:rPr lang="ko-KR" altLang="en-US" smtClean="0"/>
              <a:pPr/>
              <a:t>2010-05-31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8B416-EE86-4257-A67E-A0C63583B8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IMG_0030-crop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5852" y="14285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Merry Christmas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710" y="614364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1/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86710" y="61436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4</a:t>
            </a:r>
            <a:endParaRPr lang="ko-KR" altLang="en-US" dirty="0"/>
          </a:p>
        </p:txBody>
      </p:sp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85794"/>
            <a:ext cx="9144000" cy="292293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IMG_0030-crop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9001156" cy="3429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72396" y="628652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2/4</a:t>
            </a:r>
            <a:endParaRPr lang="ko-KR" altLang="en-US" dirty="0"/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918"/>
            <a:ext cx="9144000" cy="284466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IMG_0030-crop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8148" y="62150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3/4</a:t>
            </a:r>
            <a:endParaRPr lang="ko-KR" altLang="en-US" dirty="0"/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4684"/>
            <a:ext cx="9144000" cy="265431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IMG_0030-crop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95800"/>
            <a:ext cx="9144000" cy="236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43834" y="614364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4/4</a:t>
            </a:r>
            <a:endParaRPr lang="ko-KR" altLang="en-US" dirty="0"/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80914"/>
            <a:ext cx="9144000" cy="301959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</Words>
  <Application>Microsoft Office PowerPoint</Application>
  <PresentationFormat>화면 슬라이드 쇼(4:3)</PresentationFormat>
  <Paragraphs>8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도철이</cp:lastModifiedBy>
  <cp:revision>8</cp:revision>
  <dcterms:created xsi:type="dcterms:W3CDTF">2009-11-20T07:43:56Z</dcterms:created>
  <dcterms:modified xsi:type="dcterms:W3CDTF">2010-05-31T12:44:11Z</dcterms:modified>
</cp:coreProperties>
</file>