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824D-8800-4739-9C8B-8A7CE261A9FC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4487-9A0A-4BAA-ABCB-A6E66BADA35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2009-11-06T08:01:30Z</dcterms:created>
  <dcterms:modified xsi:type="dcterms:W3CDTF">2009-11-06T08:02:32Z</dcterms:modified>
</cp:coreProperties>
</file>