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5" autoAdjust="0"/>
    <p:restoredTop sz="94660"/>
  </p:normalViewPr>
  <p:slideViewPr>
    <p:cSldViewPr>
      <p:cViewPr varScale="1">
        <p:scale>
          <a:sx n="106" d="100"/>
          <a:sy n="10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2E02-1CDA-48AC-A0CB-2F52FEB46DF8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2F2-7BA2-49AC-AAA9-A3F76DBDC7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2010-01-19T03:59:26Z</dcterms:created>
  <dcterms:modified xsi:type="dcterms:W3CDTF">2010-01-19T04:00:25Z</dcterms:modified>
</cp:coreProperties>
</file>