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74" r:id="rId3"/>
    <p:sldId id="275" r:id="rId4"/>
    <p:sldId id="276" r:id="rId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9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D1A12-7450-47F0-B5CA-5403CF009976}" type="datetimeFigureOut">
              <a:rPr lang="ko-KR" altLang="en-US" smtClean="0"/>
              <a:pPr/>
              <a:t>2011-05-31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B2CDF-3BF5-458B-A167-7EC264FA6CF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D1A12-7450-47F0-B5CA-5403CF009976}" type="datetimeFigureOut">
              <a:rPr lang="ko-KR" altLang="en-US" smtClean="0"/>
              <a:pPr/>
              <a:t>2011-05-31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B2CDF-3BF5-458B-A167-7EC264FA6CF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D1A12-7450-47F0-B5CA-5403CF009976}" type="datetimeFigureOut">
              <a:rPr lang="ko-KR" altLang="en-US" smtClean="0"/>
              <a:pPr/>
              <a:t>2011-05-31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B2CDF-3BF5-458B-A167-7EC264FA6CF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D1A12-7450-47F0-B5CA-5403CF009976}" type="datetimeFigureOut">
              <a:rPr lang="ko-KR" altLang="en-US" smtClean="0"/>
              <a:pPr/>
              <a:t>2011-05-31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B2CDF-3BF5-458B-A167-7EC264FA6CF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D1A12-7450-47F0-B5CA-5403CF009976}" type="datetimeFigureOut">
              <a:rPr lang="ko-KR" altLang="en-US" smtClean="0"/>
              <a:pPr/>
              <a:t>2011-05-31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B2CDF-3BF5-458B-A167-7EC264FA6CF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D1A12-7450-47F0-B5CA-5403CF009976}" type="datetimeFigureOut">
              <a:rPr lang="ko-KR" altLang="en-US" smtClean="0"/>
              <a:pPr/>
              <a:t>2011-05-31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B2CDF-3BF5-458B-A167-7EC264FA6CF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D1A12-7450-47F0-B5CA-5403CF009976}" type="datetimeFigureOut">
              <a:rPr lang="ko-KR" altLang="en-US" smtClean="0"/>
              <a:pPr/>
              <a:t>2011-05-31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B2CDF-3BF5-458B-A167-7EC264FA6CF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D1A12-7450-47F0-B5CA-5403CF009976}" type="datetimeFigureOut">
              <a:rPr lang="ko-KR" altLang="en-US" smtClean="0"/>
              <a:pPr/>
              <a:t>2011-05-31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B2CDF-3BF5-458B-A167-7EC264FA6CF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D1A12-7450-47F0-B5CA-5403CF009976}" type="datetimeFigureOut">
              <a:rPr lang="ko-KR" altLang="en-US" smtClean="0"/>
              <a:pPr/>
              <a:t>2011-05-31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B2CDF-3BF5-458B-A167-7EC264FA6CF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D1A12-7450-47F0-B5CA-5403CF009976}" type="datetimeFigureOut">
              <a:rPr lang="ko-KR" altLang="en-US" smtClean="0"/>
              <a:pPr/>
              <a:t>2011-05-31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B2CDF-3BF5-458B-A167-7EC264FA6CF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D1A12-7450-47F0-B5CA-5403CF009976}" type="datetimeFigureOut">
              <a:rPr lang="ko-KR" altLang="en-US" smtClean="0"/>
              <a:pPr/>
              <a:t>2011-05-31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B2CDF-3BF5-458B-A167-7EC264FA6CF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CD1A12-7450-47F0-B5CA-5403CF009976}" type="datetimeFigureOut">
              <a:rPr lang="ko-KR" altLang="en-US" smtClean="0"/>
              <a:pPr/>
              <a:t>2011-05-31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BB2CDF-3BF5-458B-A167-7EC264FA6CF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그룹 10"/>
          <p:cNvGrpSpPr/>
          <p:nvPr/>
        </p:nvGrpSpPr>
        <p:grpSpPr>
          <a:xfrm>
            <a:off x="179512" y="260648"/>
            <a:ext cx="10046290" cy="3033047"/>
            <a:chOff x="251520" y="332656"/>
            <a:chExt cx="10046290" cy="3033047"/>
          </a:xfrm>
        </p:grpSpPr>
        <p:pic>
          <p:nvPicPr>
            <p:cNvPr id="8" name="그림 7" descr="그림7.png"/>
            <p:cNvPicPr>
              <a:picLocks noChangeAspect="1"/>
            </p:cNvPicPr>
            <p:nvPr/>
          </p:nvPicPr>
          <p:blipFill>
            <a:blip r:embed="rId3" cstate="print"/>
            <a:srcRect t="5301" b="70221"/>
            <a:stretch>
              <a:fillRect/>
            </a:stretch>
          </p:blipFill>
          <p:spPr>
            <a:xfrm>
              <a:off x="251520" y="332656"/>
              <a:ext cx="8215669" cy="2448272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sp>
          <p:nvSpPr>
            <p:cNvPr id="9" name="TextBox 8"/>
            <p:cNvSpPr txBox="1"/>
            <p:nvPr/>
          </p:nvSpPr>
          <p:spPr>
            <a:xfrm>
              <a:off x="1403648" y="1214992"/>
              <a:ext cx="6822702" cy="584775"/>
            </a:xfrm>
            <a:prstGeom prst="rect">
              <a:avLst/>
            </a:prstGeom>
            <a:noFill/>
            <a:effectLst>
              <a:innerShdw blurRad="63500" dist="50800" dir="2700000">
                <a:prstClr val="black">
                  <a:alpha val="50000"/>
                </a:prstClr>
              </a:innerShdw>
            </a:effectLst>
          </p:spPr>
          <p:txBody>
            <a:bodyPr wrap="none" rtlCol="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r>
                <a:rPr lang="ko-KR" altLang="en-US" sz="3200" b="1" spc="50" dirty="0" err="1" smtClean="0">
                  <a:ln w="11430"/>
                  <a:solidFill>
                    <a:srgbClr val="002060"/>
                  </a:soli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휴먼둥근헤드라인" pitchFamily="18" charset="-127"/>
                  <a:ea typeface="(한)각머리D" pitchFamily="18" charset="-127"/>
                </a:rPr>
                <a:t>매일주님</a:t>
              </a:r>
              <a:r>
                <a:rPr lang="ko-KR" altLang="en-US" sz="3200" b="1" spc="50" dirty="0" smtClean="0">
                  <a:ln w="11430"/>
                  <a:solidFill>
                    <a:srgbClr val="002060"/>
                  </a:soli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휴먼둥근헤드라인" pitchFamily="18" charset="-127"/>
                  <a:ea typeface="(한)각머리D" pitchFamily="18" charset="-127"/>
                </a:rPr>
                <a:t> </a:t>
              </a:r>
              <a:r>
                <a:rPr lang="en-US" altLang="ko-KR" sz="3200" b="1" spc="50" dirty="0" smtClean="0">
                  <a:ln w="11430"/>
                  <a:solidFill>
                    <a:srgbClr val="002060"/>
                  </a:soli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휴먼둥근헤드라인" pitchFamily="18" charset="-127"/>
                  <a:ea typeface="(한)각머리D" pitchFamily="18" charset="-127"/>
                </a:rPr>
                <a:t>- </a:t>
              </a:r>
              <a:r>
                <a:rPr lang="en-US" altLang="ko-KR" sz="3200" b="1" spc="50" dirty="0" smtClean="0">
                  <a:ln w="11430"/>
                  <a:solidFill>
                    <a:srgbClr val="002060"/>
                  </a:soli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휴먼둥근헤드라인" pitchFamily="18" charset="-127"/>
                  <a:ea typeface="(한)각머리D" pitchFamily="18" charset="-127"/>
                </a:rPr>
                <a:t>-</a:t>
              </a:r>
              <a:r>
                <a:rPr lang="ko-KR" altLang="en-US" sz="3200" b="1" spc="50" dirty="0" smtClean="0">
                  <a:ln w="11430"/>
                  <a:solidFill>
                    <a:srgbClr val="002060"/>
                  </a:soli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휴먼둥근헤드라인" pitchFamily="18" charset="-127"/>
                  <a:ea typeface="(한)각머리D" pitchFamily="18" charset="-127"/>
                </a:rPr>
                <a:t>을</a:t>
              </a:r>
              <a:r>
                <a:rPr lang="en-US" altLang="ko-KR" sz="3200" b="1" spc="50" dirty="0" smtClean="0">
                  <a:ln w="11430"/>
                  <a:solidFill>
                    <a:srgbClr val="002060"/>
                  </a:soli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휴먼둥근헤드라인" pitchFamily="18" charset="-127"/>
                  <a:ea typeface="(한)각머리D" pitchFamily="18" charset="-127"/>
                </a:rPr>
                <a:t>-  </a:t>
              </a:r>
              <a:r>
                <a:rPr lang="ko-KR" altLang="en-US" sz="3200" b="1" spc="50" dirty="0" smtClean="0">
                  <a:ln w="11430"/>
                  <a:solidFill>
                    <a:srgbClr val="002060"/>
                  </a:soli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휴먼둥근헤드라인" pitchFamily="18" charset="-127"/>
                  <a:ea typeface="(한)각머리D" pitchFamily="18" charset="-127"/>
                </a:rPr>
                <a:t>생각하며 </a:t>
              </a:r>
              <a:r>
                <a:rPr lang="en-US" altLang="ko-KR" sz="3200" b="1" spc="50" dirty="0" smtClean="0">
                  <a:ln w="11430"/>
                  <a:solidFill>
                    <a:srgbClr val="002060"/>
                  </a:soli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휴먼둥근헤드라인" pitchFamily="18" charset="-127"/>
                  <a:ea typeface="(한)각머리D" pitchFamily="18" charset="-127"/>
                </a:rPr>
                <a:t>-</a:t>
              </a:r>
              <a:r>
                <a:rPr lang="ko-KR" altLang="en-US" sz="3200" b="1" spc="50" dirty="0" smtClean="0">
                  <a:ln w="11430"/>
                  <a:solidFill>
                    <a:srgbClr val="002060"/>
                  </a:soli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휴먼둥근헤드라인" pitchFamily="18" charset="-127"/>
                  <a:ea typeface="(한)각머리D" pitchFamily="18" charset="-127"/>
                </a:rPr>
                <a:t>하루</a:t>
              </a:r>
              <a:endParaRPr lang="ko-KR" altLang="en-US" sz="3200" b="1" spc="50" dirty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휴먼둥근헤드라인" pitchFamily="18" charset="-127"/>
                <a:ea typeface="(한)각머리D" pitchFamily="18" charset="-127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072108" y="2780928"/>
              <a:ext cx="9225702" cy="584775"/>
            </a:xfrm>
            <a:prstGeom prst="rect">
              <a:avLst/>
            </a:prstGeom>
            <a:noFill/>
            <a:effectLst>
              <a:innerShdw blurRad="63500" dist="50800" dir="2700000">
                <a:prstClr val="black">
                  <a:alpha val="50000"/>
                </a:prstClr>
              </a:innerShdw>
            </a:effectLst>
          </p:spPr>
          <p:txBody>
            <a:bodyPr wrap="square" rtlCol="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r>
                <a:rPr lang="ko-KR" altLang="en-US" sz="3200" b="1" spc="-150" dirty="0" smtClean="0">
                  <a:ln w="11430"/>
                  <a:solidFill>
                    <a:srgbClr val="002060"/>
                  </a:soli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휴먼둥근헤드라인" pitchFamily="18" charset="-127"/>
                  <a:ea typeface="휴먼둥근헤드라인" pitchFamily="18" charset="-127"/>
                </a:rPr>
                <a:t>시 작 하 게 </a:t>
              </a:r>
              <a:r>
                <a:rPr lang="en-US" altLang="ko-KR" sz="3200" b="1" spc="-300" dirty="0" smtClean="0">
                  <a:ln w="11430"/>
                  <a:solidFill>
                    <a:srgbClr val="002060"/>
                  </a:soli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휴먼둥근헤드라인" pitchFamily="18" charset="-127"/>
                  <a:ea typeface="휴먼둥근헤드라인" pitchFamily="18" charset="-127"/>
                </a:rPr>
                <a:t>-  </a:t>
              </a:r>
              <a:r>
                <a:rPr lang="ko-KR" altLang="en-US" sz="3200" b="1" spc="-300" dirty="0" smtClean="0">
                  <a:ln w="11430"/>
                  <a:solidFill>
                    <a:srgbClr val="002060"/>
                  </a:soli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휴먼둥근헤드라인" pitchFamily="18" charset="-127"/>
                  <a:ea typeface="휴먼둥근헤드라인" pitchFamily="18" charset="-127"/>
                </a:rPr>
                <a:t>하 </a:t>
              </a:r>
              <a:r>
                <a:rPr lang="ko-KR" altLang="en-US" sz="3200" b="1" spc="-300" dirty="0" smtClean="0">
                  <a:ln w="11430"/>
                  <a:solidFill>
                    <a:srgbClr val="002060"/>
                  </a:soli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휴먼둥근헤드라인" pitchFamily="18" charset="-127"/>
                  <a:ea typeface="휴먼둥근헤드라인" pitchFamily="18" charset="-127"/>
                </a:rPr>
                <a:t>심    </a:t>
              </a:r>
              <a:r>
                <a:rPr lang="ko-KR" altLang="en-US" sz="3200" b="1" spc="-300" dirty="0" smtClean="0">
                  <a:ln w="11430"/>
                  <a:solidFill>
                    <a:srgbClr val="002060"/>
                  </a:soli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휴먼둥근헤드라인" pitchFamily="18" charset="-127"/>
                  <a:ea typeface="휴먼둥근헤드라인" pitchFamily="18" charset="-127"/>
                </a:rPr>
                <a:t>감 </a:t>
              </a:r>
              <a:r>
                <a:rPr lang="ko-KR" altLang="en-US" sz="3200" b="1" spc="-300" dirty="0" smtClean="0">
                  <a:ln w="11430"/>
                  <a:solidFill>
                    <a:srgbClr val="002060"/>
                  </a:soli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휴먼둥근헤드라인" pitchFamily="18" charset="-127"/>
                  <a:ea typeface="휴먼둥근헤드라인" pitchFamily="18" charset="-127"/>
                </a:rPr>
                <a:t>사 </a:t>
              </a:r>
              <a:r>
                <a:rPr lang="ko-KR" altLang="en-US" sz="3200" b="1" spc="-300" dirty="0" smtClean="0">
                  <a:ln w="11430"/>
                  <a:solidFill>
                    <a:srgbClr val="002060"/>
                  </a:soli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휴먼둥근헤드라인" pitchFamily="18" charset="-127"/>
                  <a:ea typeface="휴먼둥근헤드라인" pitchFamily="18" charset="-127"/>
                </a:rPr>
                <a:t>해 요 </a:t>
              </a:r>
              <a:r>
                <a:rPr lang="en-US" altLang="ko-KR" sz="3200" b="1" spc="-300" dirty="0" smtClean="0">
                  <a:ln w="11430"/>
                  <a:solidFill>
                    <a:srgbClr val="002060"/>
                  </a:soli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휴먼둥근헤드라인" pitchFamily="18" charset="-127"/>
                  <a:ea typeface="휴먼둥근헤드라인" pitchFamily="18" charset="-127"/>
                </a:rPr>
                <a:t>-</a:t>
              </a:r>
              <a:endParaRPr lang="ko-KR" altLang="en-US" sz="3200" b="1" spc="-300" dirty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휴먼둥근헤드라인" pitchFamily="18" charset="-127"/>
                <a:ea typeface="휴먼둥근헤드라인" pitchFamily="18" charset="-127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그룹 5"/>
          <p:cNvGrpSpPr/>
          <p:nvPr/>
        </p:nvGrpSpPr>
        <p:grpSpPr>
          <a:xfrm>
            <a:off x="395536" y="260648"/>
            <a:ext cx="8440081" cy="3105055"/>
            <a:chOff x="395536" y="332656"/>
            <a:chExt cx="8440081" cy="3105055"/>
          </a:xfrm>
        </p:grpSpPr>
        <p:pic>
          <p:nvPicPr>
            <p:cNvPr id="8" name="그림 7" descr="그림7.png"/>
            <p:cNvPicPr>
              <a:picLocks noChangeAspect="1"/>
            </p:cNvPicPr>
            <p:nvPr/>
          </p:nvPicPr>
          <p:blipFill>
            <a:blip r:embed="rId3" cstate="print"/>
            <a:srcRect t="36165" b="38293"/>
            <a:stretch>
              <a:fillRect/>
            </a:stretch>
          </p:blipFill>
          <p:spPr>
            <a:xfrm>
              <a:off x="395536" y="332656"/>
              <a:ext cx="7920000" cy="2607648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sp>
          <p:nvSpPr>
            <p:cNvPr id="4" name="TextBox 3"/>
            <p:cNvSpPr txBox="1"/>
            <p:nvPr/>
          </p:nvSpPr>
          <p:spPr>
            <a:xfrm>
              <a:off x="1214414" y="1268760"/>
              <a:ext cx="7621203" cy="584775"/>
            </a:xfrm>
            <a:prstGeom prst="rect">
              <a:avLst/>
            </a:prstGeom>
            <a:noFill/>
            <a:effectLst>
              <a:innerShdw blurRad="63500" dist="50800" dir="2700000">
                <a:prstClr val="black">
                  <a:alpha val="50000"/>
                </a:prstClr>
              </a:innerShdw>
            </a:effectLst>
          </p:spPr>
          <p:txBody>
            <a:bodyPr wrap="square" rtlCol="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r>
                <a:rPr lang="ko-KR" altLang="en-US" sz="3200" b="1" spc="-300" dirty="0" smtClean="0">
                  <a:ln w="11430"/>
                  <a:solidFill>
                    <a:srgbClr val="002060"/>
                  </a:soli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휴먼둥근헤드라인" pitchFamily="18" charset="-127"/>
                  <a:ea typeface="휴먼둥근헤드라인" pitchFamily="18" charset="-127"/>
                </a:rPr>
                <a:t>매 일 </a:t>
              </a:r>
              <a:r>
                <a:rPr lang="ko-KR" altLang="en-US" sz="3200" b="1" spc="-300" dirty="0" smtClean="0">
                  <a:ln w="11430"/>
                  <a:solidFill>
                    <a:srgbClr val="002060"/>
                  </a:soli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휴먼둥근헤드라인" pitchFamily="18" charset="-127"/>
                  <a:ea typeface="휴먼둥근헤드라인" pitchFamily="18" charset="-127"/>
                </a:rPr>
                <a:t>주님 </a:t>
              </a:r>
              <a:r>
                <a:rPr lang="en-US" altLang="ko-KR" sz="3200" b="1" spc="-300" dirty="0" smtClean="0">
                  <a:ln w="11430"/>
                  <a:solidFill>
                    <a:srgbClr val="002060"/>
                  </a:soli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휴먼둥근헤드라인" pitchFamily="18" charset="-127"/>
                  <a:ea typeface="휴먼둥근헤드라인" pitchFamily="18" charset="-127"/>
                </a:rPr>
                <a:t>- </a:t>
              </a:r>
              <a:r>
                <a:rPr lang="en-US" altLang="ko-KR" sz="3200" b="1" spc="-300" dirty="0" smtClean="0">
                  <a:ln w="11430"/>
                  <a:solidFill>
                    <a:srgbClr val="002060"/>
                  </a:soli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휴먼둥근헤드라인" pitchFamily="18" charset="-127"/>
                  <a:ea typeface="휴먼둥근헤드라인" pitchFamily="18" charset="-127"/>
                </a:rPr>
                <a:t>- </a:t>
              </a:r>
              <a:r>
                <a:rPr lang="ko-KR" altLang="en-US" sz="3200" b="1" spc="-300" dirty="0" smtClean="0">
                  <a:ln w="11430"/>
                  <a:solidFill>
                    <a:srgbClr val="002060"/>
                  </a:soli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휴먼둥근헤드라인" pitchFamily="18" charset="-127"/>
                  <a:ea typeface="휴먼둥근헤드라인" pitchFamily="18" charset="-127"/>
                </a:rPr>
                <a:t>께</a:t>
              </a:r>
              <a:r>
                <a:rPr lang="en-US" altLang="ko-KR" sz="3200" b="1" spc="-300" dirty="0" smtClean="0">
                  <a:ln w="11430"/>
                  <a:solidFill>
                    <a:srgbClr val="002060"/>
                  </a:soli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휴먼둥근헤드라인" pitchFamily="18" charset="-127"/>
                  <a:ea typeface="휴먼둥근헤드라인" pitchFamily="18" charset="-127"/>
                </a:rPr>
                <a:t>-  </a:t>
              </a:r>
              <a:r>
                <a:rPr lang="ko-KR" altLang="en-US" sz="3200" b="1" spc="-300" dirty="0" smtClean="0">
                  <a:ln w="11430"/>
                  <a:solidFill>
                    <a:srgbClr val="002060"/>
                  </a:soli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휴먼둥근헤드라인" pitchFamily="18" charset="-127"/>
                  <a:ea typeface="휴먼둥근헤드라인" pitchFamily="18" charset="-127"/>
                </a:rPr>
                <a:t>감 사 </a:t>
              </a:r>
              <a:r>
                <a:rPr lang="ko-KR" altLang="en-US" sz="3200" b="1" spc="-300" dirty="0" smtClean="0">
                  <a:ln w="11430"/>
                  <a:solidFill>
                    <a:srgbClr val="002060"/>
                  </a:soli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휴먼둥근헤드라인" pitchFamily="18" charset="-127"/>
                  <a:ea typeface="휴먼둥근헤드라인" pitchFamily="18" charset="-127"/>
                </a:rPr>
                <a:t>하며 </a:t>
              </a:r>
              <a:r>
                <a:rPr lang="en-US" altLang="ko-KR" sz="3200" b="1" spc="-300" dirty="0" smtClean="0">
                  <a:ln w="11430"/>
                  <a:solidFill>
                    <a:srgbClr val="002060"/>
                  </a:soli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휴먼둥근헤드라인" pitchFamily="18" charset="-127"/>
                  <a:ea typeface="휴먼둥근헤드라인" pitchFamily="18" charset="-127"/>
                </a:rPr>
                <a:t>- </a:t>
              </a:r>
              <a:r>
                <a:rPr lang="ko-KR" altLang="en-US" sz="3200" b="1" spc="-300" dirty="0" smtClean="0">
                  <a:ln w="11430"/>
                  <a:solidFill>
                    <a:srgbClr val="002060"/>
                  </a:soli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휴먼둥근헤드라인" pitchFamily="18" charset="-127"/>
                  <a:ea typeface="휴먼둥근헤드라인" pitchFamily="18" charset="-127"/>
                </a:rPr>
                <a:t>믿음</a:t>
              </a:r>
              <a:endParaRPr lang="ko-KR" altLang="en-US" sz="3200" b="1" spc="-300" dirty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휴먼둥근헤드라인" pitchFamily="18" charset="-127"/>
                <a:ea typeface="휴먼둥근헤드라인" pitchFamily="18" charset="-127"/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1259632" y="2852936"/>
              <a:ext cx="6647974" cy="584775"/>
            </a:xfrm>
            <a:prstGeom prst="rect">
              <a:avLst/>
            </a:prstGeom>
            <a:noFill/>
            <a:effectLst>
              <a:innerShdw blurRad="63500" dist="50800" dir="2700000">
                <a:prstClr val="black">
                  <a:alpha val="50000"/>
                </a:prstClr>
              </a:innerShdw>
            </a:effectLst>
          </p:spPr>
          <p:txBody>
            <a:bodyPr wrap="none" rtlCol="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r>
                <a:rPr lang="ko-KR" altLang="en-US" sz="3200" b="1" spc="-300" dirty="0" err="1" smtClean="0">
                  <a:ln w="11430"/>
                  <a:solidFill>
                    <a:srgbClr val="002060"/>
                  </a:soli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휴먼둥근헤드라인" pitchFamily="18" charset="-127"/>
                  <a:ea typeface="휴먼둥근헤드라인" pitchFamily="18" charset="-127"/>
                </a:rPr>
                <a:t>으</a:t>
              </a:r>
              <a:r>
                <a:rPr lang="ko-KR" altLang="en-US" sz="3200" b="1" spc="-300" dirty="0" smtClean="0">
                  <a:ln w="11430"/>
                  <a:solidFill>
                    <a:srgbClr val="002060"/>
                  </a:soli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휴먼둥근헤드라인" pitchFamily="18" charset="-127"/>
                  <a:ea typeface="휴먼둥근헤드라인" pitchFamily="18" charset="-127"/>
                </a:rPr>
                <a:t> </a:t>
              </a:r>
              <a:r>
                <a:rPr lang="ko-KR" altLang="en-US" sz="3200" b="1" spc="-300" dirty="0" err="1" smtClean="0">
                  <a:ln w="11430"/>
                  <a:solidFill>
                    <a:srgbClr val="002060"/>
                  </a:soli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휴먼둥근헤드라인" pitchFamily="18" charset="-127"/>
                  <a:ea typeface="휴먼둥근헤드라인" pitchFamily="18" charset="-127"/>
                </a:rPr>
                <a:t>로</a:t>
              </a:r>
              <a:r>
                <a:rPr lang="ko-KR" altLang="en-US" sz="3200" b="1" spc="-300" dirty="0" smtClean="0">
                  <a:ln w="11430"/>
                  <a:solidFill>
                    <a:srgbClr val="002060"/>
                  </a:soli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휴먼둥근헤드라인" pitchFamily="18" charset="-127"/>
                  <a:ea typeface="휴먼둥근헤드라인" pitchFamily="18" charset="-127"/>
                </a:rPr>
                <a:t> </a:t>
              </a:r>
              <a:r>
                <a:rPr lang="ko-KR" altLang="en-US" sz="3200" b="1" spc="-300" dirty="0" smtClean="0">
                  <a:ln w="11430"/>
                  <a:solidFill>
                    <a:srgbClr val="002060"/>
                  </a:soli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휴먼둥근헤드라인" pitchFamily="18" charset="-127"/>
                  <a:ea typeface="휴먼둥근헤드라인" pitchFamily="18" charset="-127"/>
                </a:rPr>
                <a:t>승 리 </a:t>
              </a:r>
              <a:r>
                <a:rPr lang="en-US" altLang="ko-KR" sz="3200" b="1" spc="-300" dirty="0" smtClean="0">
                  <a:ln w="11430"/>
                  <a:solidFill>
                    <a:srgbClr val="002060"/>
                  </a:soli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휴먼둥근헤드라인" pitchFamily="18" charset="-127"/>
                  <a:ea typeface="휴먼둥근헤드라인" pitchFamily="18" charset="-127"/>
                </a:rPr>
                <a:t>-  </a:t>
              </a:r>
              <a:r>
                <a:rPr lang="ko-KR" altLang="en-US" sz="3200" b="1" spc="-300" dirty="0" smtClean="0">
                  <a:ln w="11430"/>
                  <a:solidFill>
                    <a:srgbClr val="002060"/>
                  </a:soli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휴먼둥근헤드라인" pitchFamily="18" charset="-127"/>
                  <a:ea typeface="휴먼둥근헤드라인" pitchFamily="18" charset="-127"/>
                </a:rPr>
                <a:t>하 </a:t>
              </a:r>
              <a:r>
                <a:rPr lang="ko-KR" altLang="en-US" sz="3200" b="1" spc="-300" dirty="0" smtClean="0">
                  <a:ln w="11430"/>
                  <a:solidFill>
                    <a:srgbClr val="002060"/>
                  </a:soli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휴먼둥근헤드라인" pitchFamily="18" charset="-127"/>
                  <a:ea typeface="휴먼둥근헤드라인" pitchFamily="18" charset="-127"/>
                </a:rPr>
                <a:t>게   </a:t>
              </a:r>
              <a:r>
                <a:rPr lang="ko-KR" altLang="en-US" sz="3200" b="1" spc="-300" dirty="0" smtClean="0">
                  <a:ln w="11430"/>
                  <a:solidFill>
                    <a:srgbClr val="002060"/>
                  </a:soli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휴먼둥근헤드라인" pitchFamily="18" charset="-127"/>
                  <a:ea typeface="휴먼둥근헤드라인" pitchFamily="18" charset="-127"/>
                </a:rPr>
                <a:t>해 주 </a:t>
              </a:r>
              <a:r>
                <a:rPr lang="ko-KR" altLang="en-US" sz="3200" b="1" spc="-300" dirty="0" smtClean="0">
                  <a:ln w="11430"/>
                  <a:solidFill>
                    <a:srgbClr val="002060"/>
                  </a:soli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휴먼둥근헤드라인" pitchFamily="18" charset="-127"/>
                  <a:ea typeface="휴먼둥근헤드라인" pitchFamily="18" charset="-127"/>
                </a:rPr>
                <a:t>세 </a:t>
              </a:r>
              <a:r>
                <a:rPr lang="ko-KR" altLang="en-US" sz="3200" b="1" spc="-300" dirty="0" smtClean="0">
                  <a:ln w="11430"/>
                  <a:solidFill>
                    <a:srgbClr val="002060"/>
                  </a:soli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휴먼둥근헤드라인" pitchFamily="18" charset="-127"/>
                  <a:ea typeface="휴먼둥근헤드라인" pitchFamily="18" charset="-127"/>
                </a:rPr>
                <a:t>요 </a:t>
              </a:r>
              <a:r>
                <a:rPr lang="en-US" altLang="ko-KR" sz="3200" b="1" spc="-300" dirty="0" smtClean="0">
                  <a:ln w="11430"/>
                  <a:solidFill>
                    <a:srgbClr val="002060"/>
                  </a:soli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휴먼둥근헤드라인" pitchFamily="18" charset="-127"/>
                  <a:ea typeface="휴먼둥근헤드라인" pitchFamily="18" charset="-127"/>
                </a:rPr>
                <a:t>-</a:t>
              </a:r>
              <a:endParaRPr lang="ko-KR" altLang="en-US" sz="3200" b="1" spc="-300" dirty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휴먼둥근헤드라인" pitchFamily="18" charset="-127"/>
                <a:ea typeface="휴먼둥근헤드라인" pitchFamily="18" charset="-127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그룹 5"/>
          <p:cNvGrpSpPr/>
          <p:nvPr/>
        </p:nvGrpSpPr>
        <p:grpSpPr>
          <a:xfrm>
            <a:off x="323528" y="404664"/>
            <a:ext cx="8323031" cy="2957928"/>
            <a:chOff x="395536" y="764705"/>
            <a:chExt cx="8248041" cy="2692549"/>
          </a:xfrm>
        </p:grpSpPr>
        <p:pic>
          <p:nvPicPr>
            <p:cNvPr id="8" name="그림 7" descr="그림7.png"/>
            <p:cNvPicPr>
              <a:picLocks noChangeAspect="1"/>
            </p:cNvPicPr>
            <p:nvPr/>
          </p:nvPicPr>
          <p:blipFill>
            <a:blip r:embed="rId3" cstate="print"/>
            <a:srcRect t="67028" b="6365"/>
            <a:stretch>
              <a:fillRect/>
            </a:stretch>
          </p:blipFill>
          <p:spPr>
            <a:xfrm>
              <a:off x="395536" y="764705"/>
              <a:ext cx="7920000" cy="2339035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grpSp>
          <p:nvGrpSpPr>
            <p:cNvPr id="5" name="그룹 4"/>
            <p:cNvGrpSpPr/>
            <p:nvPr/>
          </p:nvGrpSpPr>
          <p:grpSpPr>
            <a:xfrm>
              <a:off x="1136807" y="1484784"/>
              <a:ext cx="7506770" cy="1972470"/>
              <a:chOff x="1136807" y="1484784"/>
              <a:chExt cx="7506770" cy="1972470"/>
            </a:xfrm>
          </p:grpSpPr>
          <p:sp>
            <p:nvSpPr>
              <p:cNvPr id="3" name="TextBox 2"/>
              <p:cNvSpPr txBox="1"/>
              <p:nvPr/>
            </p:nvSpPr>
            <p:spPr>
              <a:xfrm>
                <a:off x="1136807" y="1484784"/>
                <a:ext cx="7506770" cy="532310"/>
              </a:xfrm>
              <a:prstGeom prst="rect">
                <a:avLst/>
              </a:prstGeom>
              <a:noFill/>
              <a:effectLst>
                <a:innerShdw blurRad="63500" dist="50800" dir="2700000">
                  <a:prstClr val="black">
                    <a:alpha val="50000"/>
                  </a:prstClr>
                </a:innerShdw>
              </a:effectLst>
            </p:spPr>
            <p:txBody>
              <a:bodyPr wrap="square" rtlCol="0">
                <a:spAutoFit/>
                <a:scene3d>
                  <a:camera prst="orthographicFront"/>
                  <a:lightRig rig="soft" dir="tl">
                    <a:rot lat="0" lon="0" rev="0"/>
                  </a:lightRig>
                </a:scene3d>
                <a:sp3d contourW="25400" prstMaterial="matte">
                  <a:bevelT w="25400" h="55880" prst="artDeco"/>
                  <a:contourClr>
                    <a:schemeClr val="accent2">
                      <a:tint val="20000"/>
                    </a:schemeClr>
                  </a:contourClr>
                </a:sp3d>
              </a:bodyPr>
              <a:lstStyle/>
              <a:p>
                <a:r>
                  <a:rPr lang="ko-KR" altLang="en-US" sz="3200" b="1" spc="-300" dirty="0" err="1" smtClean="0">
                    <a:ln w="11430"/>
                    <a:solidFill>
                      <a:srgbClr val="002060"/>
                    </a:solidFill>
                    <a:effectLst>
                      <a:outerShdw blurRad="76200" dist="50800" dir="5400000" algn="tl" rotWithShape="0">
                        <a:srgbClr val="000000">
                          <a:alpha val="65000"/>
                        </a:srgbClr>
                      </a:outerShdw>
                    </a:effectLst>
                    <a:latin typeface="휴먼둥근헤드라인" pitchFamily="18" charset="-127"/>
                    <a:ea typeface="(한)각머리D" pitchFamily="18" charset="-127"/>
                  </a:rPr>
                  <a:t>믿</a:t>
                </a:r>
                <a:r>
                  <a:rPr lang="ko-KR" altLang="en-US" sz="3200" b="1" spc="-300" dirty="0" smtClean="0">
                    <a:ln w="11430"/>
                    <a:solidFill>
                      <a:srgbClr val="002060"/>
                    </a:solidFill>
                    <a:effectLst>
                      <a:outerShdw blurRad="76200" dist="50800" dir="5400000" algn="tl" rotWithShape="0">
                        <a:srgbClr val="000000">
                          <a:alpha val="65000"/>
                        </a:srgbClr>
                      </a:outerShdw>
                    </a:effectLst>
                    <a:latin typeface="휴먼둥근헤드라인" pitchFamily="18" charset="-127"/>
                    <a:ea typeface="(한)각머리D" pitchFamily="18" charset="-127"/>
                  </a:rPr>
                  <a:t> 음 </a:t>
                </a:r>
                <a:r>
                  <a:rPr lang="ko-KR" altLang="en-US" sz="3200" b="1" spc="-300" dirty="0" smtClean="0">
                    <a:ln w="11430"/>
                    <a:solidFill>
                      <a:srgbClr val="002060"/>
                    </a:solidFill>
                    <a:effectLst>
                      <a:outerShdw blurRad="76200" dist="50800" dir="5400000" algn="tl" rotWithShape="0">
                        <a:srgbClr val="000000">
                          <a:alpha val="65000"/>
                        </a:srgbClr>
                      </a:outerShdw>
                    </a:effectLst>
                    <a:latin typeface="휴먼둥근헤드라인" pitchFamily="18" charset="-127"/>
                    <a:ea typeface="(한)각머리D" pitchFamily="18" charset="-127"/>
                  </a:rPr>
                  <a:t>은 </a:t>
                </a:r>
                <a:r>
                  <a:rPr lang="en-US" altLang="ko-KR" sz="3200" b="1" spc="-300" dirty="0" smtClean="0">
                    <a:ln w="11430"/>
                    <a:solidFill>
                      <a:srgbClr val="002060"/>
                    </a:solidFill>
                    <a:effectLst>
                      <a:outerShdw blurRad="76200" dist="50800" dir="5400000" algn="tl" rotWithShape="0">
                        <a:srgbClr val="000000">
                          <a:alpha val="65000"/>
                        </a:srgbClr>
                      </a:outerShdw>
                    </a:effectLst>
                    <a:latin typeface="휴먼둥근헤드라인" pitchFamily="18" charset="-127"/>
                    <a:ea typeface="(한)각머리D" pitchFamily="18" charset="-127"/>
                  </a:rPr>
                  <a:t>-  </a:t>
                </a:r>
                <a:r>
                  <a:rPr lang="ko-KR" altLang="en-US" sz="3200" b="1" spc="-300" dirty="0" smtClean="0">
                    <a:ln w="11430"/>
                    <a:solidFill>
                      <a:srgbClr val="002060"/>
                    </a:solidFill>
                    <a:effectLst>
                      <a:outerShdw blurRad="76200" dist="50800" dir="5400000" algn="tl" rotWithShape="0">
                        <a:srgbClr val="000000">
                          <a:alpha val="65000"/>
                        </a:srgbClr>
                      </a:outerShdw>
                    </a:effectLst>
                    <a:latin typeface="휴먼둥근헤드라인" pitchFamily="18" charset="-127"/>
                    <a:ea typeface="(한)각머리D" pitchFamily="18" charset="-127"/>
                  </a:rPr>
                  <a:t>보 이   </a:t>
                </a:r>
                <a:r>
                  <a:rPr lang="ko-KR" altLang="en-US" sz="3200" b="1" spc="-300" dirty="0" smtClean="0">
                    <a:ln w="11430"/>
                    <a:solidFill>
                      <a:srgbClr val="002060"/>
                    </a:solidFill>
                    <a:effectLst>
                      <a:outerShdw blurRad="76200" dist="50800" dir="5400000" algn="tl" rotWithShape="0">
                        <a:srgbClr val="000000">
                          <a:alpha val="65000"/>
                        </a:srgbClr>
                      </a:outerShdw>
                    </a:effectLst>
                    <a:latin typeface="휴먼둥근헤드라인" pitchFamily="18" charset="-127"/>
                    <a:ea typeface="(한)각머리D" pitchFamily="18" charset="-127"/>
                  </a:rPr>
                  <a:t>지 </a:t>
                </a:r>
                <a:r>
                  <a:rPr lang="ko-KR" altLang="en-US" sz="3200" b="1" spc="-300" dirty="0" err="1" smtClean="0">
                    <a:ln w="11430"/>
                    <a:solidFill>
                      <a:srgbClr val="002060"/>
                    </a:solidFill>
                    <a:effectLst>
                      <a:outerShdw blurRad="76200" dist="50800" dir="5400000" algn="tl" rotWithShape="0">
                        <a:srgbClr val="000000">
                          <a:alpha val="65000"/>
                        </a:srgbClr>
                      </a:outerShdw>
                    </a:effectLst>
                    <a:latin typeface="휴먼둥근헤드라인" pitchFamily="18" charset="-127"/>
                    <a:ea typeface="(한)각머리D" pitchFamily="18" charset="-127"/>
                  </a:rPr>
                  <a:t>않</a:t>
                </a:r>
                <a:r>
                  <a:rPr lang="ko-KR" altLang="en-US" sz="3200" b="1" spc="-300" dirty="0" smtClean="0">
                    <a:ln w="11430"/>
                    <a:solidFill>
                      <a:srgbClr val="002060"/>
                    </a:solidFill>
                    <a:effectLst>
                      <a:outerShdw blurRad="76200" dist="50800" dir="5400000" algn="tl" rotWithShape="0">
                        <a:srgbClr val="000000">
                          <a:alpha val="65000"/>
                        </a:srgbClr>
                      </a:outerShdw>
                    </a:effectLst>
                    <a:latin typeface="휴먼둥근헤드라인" pitchFamily="18" charset="-127"/>
                    <a:ea typeface="(한)각머리D" pitchFamily="18" charset="-127"/>
                  </a:rPr>
                  <a:t> 아 </a:t>
                </a:r>
                <a:r>
                  <a:rPr lang="ko-KR" altLang="en-US" sz="3200" b="1" spc="-300" dirty="0" smtClean="0">
                    <a:ln w="11430"/>
                    <a:solidFill>
                      <a:srgbClr val="002060"/>
                    </a:solidFill>
                    <a:effectLst>
                      <a:outerShdw blurRad="76200" dist="50800" dir="5400000" algn="tl" rotWithShape="0">
                        <a:srgbClr val="000000">
                          <a:alpha val="65000"/>
                        </a:srgbClr>
                      </a:outerShdw>
                    </a:effectLst>
                    <a:latin typeface="휴먼둥근헤드라인" pitchFamily="18" charset="-127"/>
                    <a:ea typeface="(한)각머리D" pitchFamily="18" charset="-127"/>
                  </a:rPr>
                  <a:t>도  </a:t>
                </a:r>
                <a:r>
                  <a:rPr lang="en-US" altLang="ko-KR" sz="3200" b="1" spc="-300" dirty="0" smtClean="0">
                    <a:ln w="11430"/>
                    <a:solidFill>
                      <a:srgbClr val="002060"/>
                    </a:solidFill>
                    <a:effectLst>
                      <a:outerShdw blurRad="76200" dist="50800" dir="5400000" algn="tl" rotWithShape="0">
                        <a:srgbClr val="000000">
                          <a:alpha val="65000"/>
                        </a:srgbClr>
                      </a:outerShdw>
                    </a:effectLst>
                    <a:latin typeface="휴먼둥근헤드라인" pitchFamily="18" charset="-127"/>
                    <a:ea typeface="(한)각머리D" pitchFamily="18" charset="-127"/>
                  </a:rPr>
                  <a:t>-  </a:t>
                </a:r>
                <a:r>
                  <a:rPr lang="ko-KR" altLang="en-US" sz="3200" b="1" spc="-300" dirty="0" smtClean="0">
                    <a:ln w="11430"/>
                    <a:solidFill>
                      <a:srgbClr val="002060"/>
                    </a:solidFill>
                    <a:effectLst>
                      <a:outerShdw blurRad="76200" dist="50800" dir="5400000" algn="tl" rotWithShape="0">
                        <a:srgbClr val="000000">
                          <a:alpha val="65000"/>
                        </a:srgbClr>
                      </a:outerShdw>
                    </a:effectLst>
                    <a:latin typeface="휴먼둥근헤드라인" pitchFamily="18" charset="-127"/>
                    <a:ea typeface="(한)각머리D" pitchFamily="18" charset="-127"/>
                  </a:rPr>
                  <a:t>주</a:t>
                </a:r>
                <a:endParaRPr lang="ko-KR" altLang="en-US" sz="3200" b="1" spc="-300" dirty="0">
                  <a:ln w="11430"/>
                  <a:solidFill>
                    <a:srgbClr val="002060"/>
                  </a:soli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휴먼둥근헤드라인" pitchFamily="18" charset="-127"/>
                  <a:ea typeface="(한)각머리D" pitchFamily="18" charset="-127"/>
                </a:endParaRPr>
              </a:p>
            </p:txBody>
          </p:sp>
          <p:sp>
            <p:nvSpPr>
              <p:cNvPr id="4" name="TextBox 3"/>
              <p:cNvSpPr txBox="1"/>
              <p:nvPr/>
            </p:nvSpPr>
            <p:spPr>
              <a:xfrm>
                <a:off x="1259631" y="2924944"/>
                <a:ext cx="6259245" cy="532310"/>
              </a:xfrm>
              <a:prstGeom prst="rect">
                <a:avLst/>
              </a:prstGeom>
              <a:noFill/>
              <a:effectLst>
                <a:innerShdw blurRad="63500" dist="50800" dir="2700000">
                  <a:prstClr val="black">
                    <a:alpha val="50000"/>
                  </a:prstClr>
                </a:innerShdw>
              </a:effectLst>
            </p:spPr>
            <p:txBody>
              <a:bodyPr wrap="none" rtlCol="0">
                <a:spAutoFit/>
                <a:scene3d>
                  <a:camera prst="orthographicFront"/>
                  <a:lightRig rig="soft" dir="tl">
                    <a:rot lat="0" lon="0" rev="0"/>
                  </a:lightRig>
                </a:scene3d>
                <a:sp3d contourW="25400" prstMaterial="matte">
                  <a:bevelT w="25400" h="55880" prst="artDeco"/>
                  <a:contourClr>
                    <a:schemeClr val="accent2">
                      <a:tint val="20000"/>
                    </a:schemeClr>
                  </a:contourClr>
                </a:sp3d>
              </a:bodyPr>
              <a:lstStyle/>
              <a:p>
                <a:r>
                  <a:rPr lang="ko-KR" altLang="en-US" sz="3200" b="1" spc="-300" dirty="0" smtClean="0">
                    <a:ln w="11430"/>
                    <a:solidFill>
                      <a:srgbClr val="002060"/>
                    </a:solidFill>
                    <a:effectLst>
                      <a:outerShdw blurRad="76200" dist="50800" dir="5400000" algn="tl" rotWithShape="0">
                        <a:srgbClr val="000000">
                          <a:alpha val="65000"/>
                        </a:srgbClr>
                      </a:outerShdw>
                    </a:effectLst>
                    <a:latin typeface="휴먼둥근헤드라인" pitchFamily="18" charset="-127"/>
                    <a:ea typeface="(한)각머리D" pitchFamily="18" charset="-127"/>
                  </a:rPr>
                  <a:t>님  </a:t>
                </a:r>
                <a:r>
                  <a:rPr lang="ko-KR" altLang="en-US" sz="3200" b="1" spc="-300" dirty="0" smtClean="0">
                    <a:ln w="11430"/>
                    <a:solidFill>
                      <a:srgbClr val="002060"/>
                    </a:solidFill>
                    <a:effectLst>
                      <a:outerShdw blurRad="76200" dist="50800" dir="5400000" algn="tl" rotWithShape="0">
                        <a:srgbClr val="000000">
                          <a:alpha val="65000"/>
                        </a:srgbClr>
                      </a:outerShdw>
                    </a:effectLst>
                    <a:latin typeface="휴먼둥근헤드라인" pitchFamily="18" charset="-127"/>
                    <a:ea typeface="(한)각머리D" pitchFamily="18" charset="-127"/>
                  </a:rPr>
                  <a:t>의  지   </a:t>
                </a:r>
                <a:r>
                  <a:rPr lang="en-US" altLang="ko-KR" sz="3200" b="1" spc="-300" dirty="0" smtClean="0">
                    <a:ln w="11430"/>
                    <a:solidFill>
                      <a:srgbClr val="002060"/>
                    </a:solidFill>
                    <a:effectLst>
                      <a:outerShdw blurRad="76200" dist="50800" dir="5400000" algn="tl" rotWithShape="0">
                        <a:srgbClr val="000000">
                          <a:alpha val="65000"/>
                        </a:srgbClr>
                      </a:outerShdw>
                    </a:effectLst>
                    <a:latin typeface="휴먼둥근헤드라인" pitchFamily="18" charset="-127"/>
                    <a:ea typeface="(한)각머리D" pitchFamily="18" charset="-127"/>
                  </a:rPr>
                  <a:t>–    </a:t>
                </a:r>
                <a:r>
                  <a:rPr lang="ko-KR" altLang="en-US" sz="3200" b="1" spc="-300" dirty="0" smtClean="0">
                    <a:ln w="11430"/>
                    <a:solidFill>
                      <a:srgbClr val="002060"/>
                    </a:solidFill>
                    <a:effectLst>
                      <a:outerShdw blurRad="76200" dist="50800" dir="5400000" algn="tl" rotWithShape="0">
                        <a:srgbClr val="000000">
                          <a:alpha val="65000"/>
                        </a:srgbClr>
                      </a:outerShdw>
                    </a:effectLst>
                    <a:latin typeface="휴먼둥근헤드라인" pitchFamily="18" charset="-127"/>
                    <a:ea typeface="(한)각머리D" pitchFamily="18" charset="-127"/>
                  </a:rPr>
                  <a:t>하  </a:t>
                </a:r>
                <a:r>
                  <a:rPr lang="ko-KR" altLang="en-US" sz="3200" b="1" spc="-300" dirty="0" smtClean="0">
                    <a:ln w="11430"/>
                    <a:solidFill>
                      <a:srgbClr val="002060"/>
                    </a:solidFill>
                    <a:effectLst>
                      <a:outerShdw blurRad="76200" dist="50800" dir="5400000" algn="tl" rotWithShape="0">
                        <a:srgbClr val="000000">
                          <a:alpha val="65000"/>
                        </a:srgbClr>
                      </a:outerShdw>
                    </a:effectLst>
                    <a:latin typeface="휴먼둥근헤드라인" pitchFamily="18" charset="-127"/>
                    <a:ea typeface="(한)각머리D" pitchFamily="18" charset="-127"/>
                  </a:rPr>
                  <a:t>는  것       </a:t>
                </a:r>
                <a:r>
                  <a:rPr lang="en-US" altLang="ko-KR" sz="3200" b="1" spc="-300" dirty="0" smtClean="0">
                    <a:ln w="11430"/>
                    <a:solidFill>
                      <a:srgbClr val="002060"/>
                    </a:solidFill>
                    <a:effectLst>
                      <a:outerShdw blurRad="76200" dist="50800" dir="5400000" algn="tl" rotWithShape="0">
                        <a:srgbClr val="000000">
                          <a:alpha val="65000"/>
                        </a:srgbClr>
                      </a:outerShdw>
                    </a:effectLst>
                    <a:latin typeface="휴먼둥근헤드라인" pitchFamily="18" charset="-127"/>
                    <a:ea typeface="(한)각머리D" pitchFamily="18" charset="-127"/>
                  </a:rPr>
                  <a:t>-</a:t>
                </a:r>
                <a:endParaRPr lang="ko-KR" altLang="en-US" sz="3200" b="1" spc="-300" dirty="0">
                  <a:ln w="11430"/>
                  <a:solidFill>
                    <a:srgbClr val="002060"/>
                  </a:soli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휴먼둥근헤드라인" pitchFamily="18" charset="-127"/>
                  <a:ea typeface="(한)각머리D" pitchFamily="18" charset="-127"/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그룹 12"/>
          <p:cNvGrpSpPr/>
          <p:nvPr/>
        </p:nvGrpSpPr>
        <p:grpSpPr>
          <a:xfrm>
            <a:off x="323528" y="260648"/>
            <a:ext cx="10261093" cy="3177063"/>
            <a:chOff x="323528" y="260648"/>
            <a:chExt cx="10261093" cy="3177063"/>
          </a:xfrm>
        </p:grpSpPr>
        <p:pic>
          <p:nvPicPr>
            <p:cNvPr id="9" name="그림 8" descr="그림8.emf"/>
            <p:cNvPicPr>
              <a:picLocks noChangeAspect="1"/>
            </p:cNvPicPr>
            <p:nvPr/>
          </p:nvPicPr>
          <p:blipFill>
            <a:blip r:embed="rId3" cstate="print"/>
            <a:srcRect t="5049" b="66857"/>
            <a:stretch>
              <a:fillRect/>
            </a:stretch>
          </p:blipFill>
          <p:spPr>
            <a:xfrm>
              <a:off x="323528" y="260648"/>
              <a:ext cx="8280000" cy="2808312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grpSp>
          <p:nvGrpSpPr>
            <p:cNvPr id="12" name="그룹 11"/>
            <p:cNvGrpSpPr/>
            <p:nvPr/>
          </p:nvGrpSpPr>
          <p:grpSpPr>
            <a:xfrm>
              <a:off x="1214414" y="1196752"/>
              <a:ext cx="9370207" cy="2240959"/>
              <a:chOff x="1214414" y="1196752"/>
              <a:chExt cx="9370207" cy="2240959"/>
            </a:xfrm>
          </p:grpSpPr>
          <p:sp>
            <p:nvSpPr>
              <p:cNvPr id="10" name="TextBox 9"/>
              <p:cNvSpPr txBox="1"/>
              <p:nvPr/>
            </p:nvSpPr>
            <p:spPr>
              <a:xfrm>
                <a:off x="1214414" y="1196752"/>
                <a:ext cx="9370207" cy="584775"/>
              </a:xfrm>
              <a:prstGeom prst="rect">
                <a:avLst/>
              </a:prstGeom>
              <a:noFill/>
              <a:effectLst>
                <a:innerShdw blurRad="63500" dist="50800" dir="2700000">
                  <a:prstClr val="black">
                    <a:alpha val="50000"/>
                  </a:prstClr>
                </a:innerShdw>
              </a:effectLst>
            </p:spPr>
            <p:txBody>
              <a:bodyPr wrap="square" rtlCol="0">
                <a:spAutoFit/>
                <a:scene3d>
                  <a:camera prst="orthographicFront"/>
                  <a:lightRig rig="soft" dir="tl">
                    <a:rot lat="0" lon="0" rev="0"/>
                  </a:lightRig>
                </a:scene3d>
                <a:sp3d contourW="25400" prstMaterial="matte">
                  <a:bevelT w="25400" h="55880" prst="artDeco"/>
                  <a:contourClr>
                    <a:schemeClr val="accent2">
                      <a:tint val="20000"/>
                    </a:schemeClr>
                  </a:contourClr>
                </a:sp3d>
              </a:bodyPr>
              <a:lstStyle/>
              <a:p>
                <a:r>
                  <a:rPr lang="ko-KR" altLang="en-US" sz="3200" b="1" spc="50" dirty="0" smtClean="0">
                    <a:ln w="11430"/>
                    <a:solidFill>
                      <a:srgbClr val="002060"/>
                    </a:solidFill>
                    <a:effectLst>
                      <a:outerShdw blurRad="76200" dist="50800" dir="5400000" algn="tl" rotWithShape="0">
                        <a:srgbClr val="000000">
                          <a:alpha val="65000"/>
                        </a:srgbClr>
                      </a:outerShdw>
                    </a:effectLst>
                    <a:latin typeface="휴먼둥근헤드라인" pitchFamily="18" charset="-127"/>
                    <a:ea typeface="(한)각머리D" pitchFamily="18" charset="-127"/>
                  </a:rPr>
                  <a:t>주님 </a:t>
                </a:r>
                <a:r>
                  <a:rPr lang="ko-KR" altLang="en-US" sz="3200" b="1" spc="50" dirty="0" smtClean="0">
                    <a:ln w="11430"/>
                    <a:solidFill>
                      <a:srgbClr val="002060"/>
                    </a:solidFill>
                    <a:effectLst>
                      <a:outerShdw blurRad="76200" dist="50800" dir="5400000" algn="tl" rotWithShape="0">
                        <a:srgbClr val="000000">
                          <a:alpha val="65000"/>
                        </a:srgbClr>
                      </a:outerShdw>
                    </a:effectLst>
                    <a:latin typeface="휴먼둥근헤드라인" pitchFamily="18" charset="-127"/>
                    <a:ea typeface="(한)각머리D" pitchFamily="18" charset="-127"/>
                  </a:rPr>
                  <a:t>이 </a:t>
                </a:r>
                <a:r>
                  <a:rPr lang="en-US" altLang="ko-KR" sz="3200" b="1" spc="50" dirty="0" smtClean="0">
                    <a:ln w="11430"/>
                    <a:solidFill>
                      <a:srgbClr val="002060"/>
                    </a:solidFill>
                    <a:effectLst>
                      <a:outerShdw blurRad="76200" dist="50800" dir="5400000" algn="tl" rotWithShape="0">
                        <a:srgbClr val="000000">
                          <a:alpha val="65000"/>
                        </a:srgbClr>
                      </a:outerShdw>
                    </a:effectLst>
                    <a:latin typeface="휴먼둥근헤드라인" pitchFamily="18" charset="-127"/>
                    <a:ea typeface="(한)각머리D" pitchFamily="18" charset="-127"/>
                  </a:rPr>
                  <a:t>- </a:t>
                </a:r>
                <a:r>
                  <a:rPr lang="ko-KR" altLang="en-US" sz="3200" b="1" spc="50" dirty="0" smtClean="0">
                    <a:ln w="11430"/>
                    <a:solidFill>
                      <a:srgbClr val="002060"/>
                    </a:solidFill>
                    <a:effectLst>
                      <a:outerShdw blurRad="76200" dist="50800" dir="5400000" algn="tl" rotWithShape="0">
                        <a:srgbClr val="000000">
                          <a:alpha val="65000"/>
                        </a:srgbClr>
                      </a:outerShdw>
                    </a:effectLst>
                    <a:latin typeface="휴먼둥근헤드라인" pitchFamily="18" charset="-127"/>
                    <a:ea typeface="(한)각머리D" pitchFamily="18" charset="-127"/>
                  </a:rPr>
                  <a:t>나 </a:t>
                </a:r>
                <a:r>
                  <a:rPr lang="ko-KR" altLang="en-US" sz="3200" b="1" spc="50" dirty="0" smtClean="0">
                    <a:ln w="11430"/>
                    <a:solidFill>
                      <a:srgbClr val="002060"/>
                    </a:solidFill>
                    <a:effectLst>
                      <a:outerShdw blurRad="76200" dist="50800" dir="5400000" algn="tl" rotWithShape="0">
                        <a:srgbClr val="000000">
                          <a:alpha val="65000"/>
                        </a:srgbClr>
                      </a:outerShdw>
                    </a:effectLst>
                    <a:latin typeface="휴먼둥근헤드라인" pitchFamily="18" charset="-127"/>
                    <a:ea typeface="(한)각머리D" pitchFamily="18" charset="-127"/>
                  </a:rPr>
                  <a:t>의  </a:t>
                </a:r>
                <a:r>
                  <a:rPr lang="ko-KR" altLang="en-US" sz="3200" b="1" spc="50" dirty="0" smtClean="0">
                    <a:ln w="11430"/>
                    <a:solidFill>
                      <a:srgbClr val="002060"/>
                    </a:solidFill>
                    <a:effectLst>
                      <a:outerShdw blurRad="76200" dist="50800" dir="5400000" algn="tl" rotWithShape="0">
                        <a:srgbClr val="000000">
                          <a:alpha val="65000"/>
                        </a:srgbClr>
                      </a:outerShdw>
                    </a:effectLst>
                    <a:latin typeface="휴먼둥근헤드라인" pitchFamily="18" charset="-127"/>
                    <a:ea typeface="(한)각머리D" pitchFamily="18" charset="-127"/>
                  </a:rPr>
                  <a:t>기 </a:t>
                </a:r>
                <a:r>
                  <a:rPr lang="en-US" altLang="ko-KR" sz="3200" b="1" spc="50" dirty="0" smtClean="0">
                    <a:ln w="11430"/>
                    <a:solidFill>
                      <a:srgbClr val="002060"/>
                    </a:solidFill>
                    <a:effectLst>
                      <a:outerShdw blurRad="76200" dist="50800" dir="5400000" algn="tl" rotWithShape="0">
                        <a:srgbClr val="000000">
                          <a:alpha val="65000"/>
                        </a:srgbClr>
                      </a:outerShdw>
                    </a:effectLst>
                    <a:latin typeface="휴먼둥근헤드라인" pitchFamily="18" charset="-127"/>
                    <a:ea typeface="(한)각머리D" pitchFamily="18" charset="-127"/>
                  </a:rPr>
                  <a:t>- </a:t>
                </a:r>
                <a:r>
                  <a:rPr lang="ko-KR" altLang="en-US" sz="3200" b="1" spc="50" dirty="0" smtClean="0">
                    <a:ln w="11430"/>
                    <a:solidFill>
                      <a:srgbClr val="002060"/>
                    </a:solidFill>
                    <a:effectLst>
                      <a:outerShdw blurRad="76200" dist="50800" dir="5400000" algn="tl" rotWithShape="0">
                        <a:srgbClr val="000000">
                          <a:alpha val="65000"/>
                        </a:srgbClr>
                      </a:outerShdw>
                    </a:effectLst>
                    <a:latin typeface="휴먼둥근헤드라인" pitchFamily="18" charset="-127"/>
                    <a:ea typeface="(한)각머리D" pitchFamily="18" charset="-127"/>
                  </a:rPr>
                  <a:t>도 를 </a:t>
                </a:r>
                <a:r>
                  <a:rPr lang="en-US" altLang="ko-KR" sz="3200" b="1" spc="50" dirty="0" smtClean="0">
                    <a:ln w="11430"/>
                    <a:solidFill>
                      <a:srgbClr val="002060"/>
                    </a:solidFill>
                    <a:effectLst>
                      <a:outerShdw blurRad="76200" dist="50800" dir="5400000" algn="tl" rotWithShape="0">
                        <a:srgbClr val="000000">
                          <a:alpha val="65000"/>
                        </a:srgbClr>
                      </a:outerShdw>
                    </a:effectLst>
                    <a:latin typeface="휴먼둥근헤드라인" pitchFamily="18" charset="-127"/>
                    <a:ea typeface="(한)각머리D" pitchFamily="18" charset="-127"/>
                  </a:rPr>
                  <a:t>- </a:t>
                </a:r>
                <a:r>
                  <a:rPr lang="ko-KR" altLang="en-US" sz="3200" b="1" spc="50" dirty="0" smtClean="0">
                    <a:ln w="11430"/>
                    <a:solidFill>
                      <a:srgbClr val="002060"/>
                    </a:solidFill>
                    <a:effectLst>
                      <a:outerShdw blurRad="76200" dist="50800" dir="5400000" algn="tl" rotWithShape="0">
                        <a:srgbClr val="000000">
                          <a:alpha val="65000"/>
                        </a:srgbClr>
                      </a:outerShdw>
                    </a:effectLst>
                    <a:latin typeface="휴먼둥근헤드라인" pitchFamily="18" charset="-127"/>
                    <a:ea typeface="(한)각머리D" pitchFamily="18" charset="-127"/>
                  </a:rPr>
                  <a:t>들 </a:t>
                </a:r>
                <a:endParaRPr lang="ko-KR" altLang="en-US" sz="3200" b="1" spc="50" dirty="0">
                  <a:ln w="11430"/>
                  <a:solidFill>
                    <a:srgbClr val="002060"/>
                  </a:soli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휴먼둥근헤드라인" pitchFamily="18" charset="-127"/>
                  <a:ea typeface="(한)각머리D" pitchFamily="18" charset="-127"/>
                </a:endParaRPr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1238573" y="2852936"/>
                <a:ext cx="4363915" cy="584775"/>
              </a:xfrm>
              <a:prstGeom prst="rect">
                <a:avLst/>
              </a:prstGeom>
              <a:noFill/>
              <a:effectLst>
                <a:innerShdw blurRad="63500" dist="50800" dir="2700000">
                  <a:prstClr val="black">
                    <a:alpha val="50000"/>
                  </a:prstClr>
                </a:innerShdw>
              </a:effectLst>
            </p:spPr>
            <p:txBody>
              <a:bodyPr wrap="square" rtlCol="0">
                <a:spAutoFit/>
                <a:scene3d>
                  <a:camera prst="orthographicFront"/>
                  <a:lightRig rig="soft" dir="tl">
                    <a:rot lat="0" lon="0" rev="0"/>
                  </a:lightRig>
                </a:scene3d>
                <a:sp3d contourW="25400" prstMaterial="matte">
                  <a:bevelT w="25400" h="55880" prst="artDeco"/>
                  <a:contourClr>
                    <a:schemeClr val="accent2">
                      <a:tint val="20000"/>
                    </a:schemeClr>
                  </a:contourClr>
                </a:sp3d>
              </a:bodyPr>
              <a:lstStyle/>
              <a:p>
                <a:r>
                  <a:rPr lang="ko-KR" altLang="en-US" sz="3200" b="1" spc="50" dirty="0" smtClean="0">
                    <a:ln w="11430"/>
                    <a:solidFill>
                      <a:srgbClr val="002060"/>
                    </a:solidFill>
                    <a:effectLst>
                      <a:outerShdw blurRad="76200" dist="50800" dir="5400000" algn="tl" rotWithShape="0">
                        <a:srgbClr val="000000">
                          <a:alpha val="65000"/>
                        </a:srgbClr>
                      </a:outerShdw>
                    </a:effectLst>
                    <a:latin typeface="휴먼둥근헤드라인" pitchFamily="18" charset="-127"/>
                    <a:ea typeface="(한)각머리D" pitchFamily="18" charset="-127"/>
                  </a:rPr>
                  <a:t>어</a:t>
                </a:r>
                <a:r>
                  <a:rPr lang="en-US" altLang="ko-KR" sz="3200" b="1" spc="50" dirty="0" smtClean="0">
                    <a:ln w="11430"/>
                    <a:solidFill>
                      <a:srgbClr val="002060"/>
                    </a:solidFill>
                    <a:effectLst>
                      <a:outerShdw blurRad="76200" dist="50800" dir="5400000" algn="tl" rotWithShape="0">
                        <a:srgbClr val="000000">
                          <a:alpha val="65000"/>
                        </a:srgbClr>
                      </a:outerShdw>
                    </a:effectLst>
                    <a:latin typeface="휴먼둥근헤드라인" pitchFamily="18" charset="-127"/>
                    <a:ea typeface="(한)각머리D" pitchFamily="18" charset="-127"/>
                  </a:rPr>
                  <a:t>-</a:t>
                </a:r>
                <a:r>
                  <a:rPr lang="ko-KR" altLang="en-US" sz="3200" b="1" spc="50" dirty="0" smtClean="0">
                    <a:ln w="11430"/>
                    <a:solidFill>
                      <a:srgbClr val="002060"/>
                    </a:solidFill>
                    <a:effectLst>
                      <a:outerShdw blurRad="76200" dist="50800" dir="5400000" algn="tl" rotWithShape="0">
                        <a:srgbClr val="000000">
                          <a:alpha val="65000"/>
                        </a:srgbClr>
                      </a:outerShdw>
                    </a:effectLst>
                    <a:latin typeface="휴먼둥근헤드라인" pitchFamily="18" charset="-127"/>
                    <a:ea typeface="(한)각머리D" pitchFamily="18" charset="-127"/>
                  </a:rPr>
                  <a:t>주신</a:t>
                </a:r>
                <a:r>
                  <a:rPr lang="en-US" altLang="ko-KR" sz="3200" b="1" spc="50" dirty="0" smtClean="0">
                    <a:ln w="11430"/>
                    <a:solidFill>
                      <a:srgbClr val="002060"/>
                    </a:solidFill>
                    <a:effectLst>
                      <a:outerShdw blurRad="76200" dist="50800" dir="5400000" algn="tl" rotWithShape="0">
                        <a:srgbClr val="000000">
                          <a:alpha val="65000"/>
                        </a:srgbClr>
                      </a:outerShdw>
                    </a:effectLst>
                    <a:latin typeface="휴먼둥근헤드라인" pitchFamily="18" charset="-127"/>
                    <a:ea typeface="(한)각머리D" pitchFamily="18" charset="-127"/>
                  </a:rPr>
                  <a:t>-</a:t>
                </a:r>
                <a:r>
                  <a:rPr lang="ko-KR" altLang="en-US" sz="3200" b="1" spc="50" dirty="0" err="1" smtClean="0">
                    <a:ln w="11430"/>
                    <a:solidFill>
                      <a:srgbClr val="002060"/>
                    </a:solidFill>
                    <a:effectLst>
                      <a:outerShdw blurRad="76200" dist="50800" dir="5400000" algn="tl" rotWithShape="0">
                        <a:srgbClr val="000000">
                          <a:alpha val="65000"/>
                        </a:srgbClr>
                      </a:outerShdw>
                    </a:effectLst>
                    <a:latin typeface="휴먼둥근헤드라인" pitchFamily="18" charset="-127"/>
                    <a:ea typeface="(한)각머리D" pitchFamily="18" charset="-127"/>
                  </a:rPr>
                  <a:t>다는것</a:t>
                </a:r>
                <a:r>
                  <a:rPr lang="ko-KR" altLang="en-US" sz="3200" b="1" spc="50" dirty="0" smtClean="0">
                    <a:ln w="11430"/>
                    <a:solidFill>
                      <a:srgbClr val="002060"/>
                    </a:solidFill>
                    <a:effectLst>
                      <a:outerShdw blurRad="76200" dist="50800" dir="5400000" algn="tl" rotWithShape="0">
                        <a:srgbClr val="000000">
                          <a:alpha val="65000"/>
                        </a:srgbClr>
                      </a:outerShdw>
                    </a:effectLst>
                    <a:latin typeface="휴먼둥근헤드라인" pitchFamily="18" charset="-127"/>
                    <a:ea typeface="(한)각머리D" pitchFamily="18" charset="-127"/>
                  </a:rPr>
                  <a:t> </a:t>
                </a:r>
                <a:r>
                  <a:rPr lang="en-US" altLang="ko-KR" sz="3200" b="1" spc="50" dirty="0" smtClean="0">
                    <a:ln w="11430"/>
                    <a:solidFill>
                      <a:srgbClr val="002060"/>
                    </a:solidFill>
                    <a:effectLst>
                      <a:outerShdw blurRad="76200" dist="50800" dir="5400000" algn="tl" rotWithShape="0">
                        <a:srgbClr val="000000">
                          <a:alpha val="65000"/>
                        </a:srgbClr>
                      </a:outerShdw>
                    </a:effectLst>
                    <a:latin typeface="휴먼둥근헤드라인" pitchFamily="18" charset="-127"/>
                    <a:ea typeface="(한)각머리D" pitchFamily="18" charset="-127"/>
                  </a:rPr>
                  <a:t>-</a:t>
                </a:r>
                <a:endParaRPr lang="ko-KR" altLang="en-US" sz="3200" b="1" spc="50" dirty="0">
                  <a:ln w="11430"/>
                  <a:solidFill>
                    <a:srgbClr val="002060"/>
                  </a:soli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휴먼둥근헤드라인" pitchFamily="18" charset="-127"/>
                  <a:ea typeface="(한)각머리D" pitchFamily="18" charset="-127"/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256</TotalTime>
  <Words>81</Words>
  <Application>Microsoft Office PowerPoint</Application>
  <PresentationFormat>화면 슬라이드 쇼(4:3)</PresentationFormat>
  <Paragraphs>8</Paragraphs>
  <Slides>4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5" baseType="lpstr">
      <vt:lpstr>Office 테마</vt:lpstr>
      <vt:lpstr>슬라이드 1</vt:lpstr>
      <vt:lpstr>슬라이드 2</vt:lpstr>
      <vt:lpstr>슬라이드 3</vt:lpstr>
      <vt:lpstr>슬라이드 4</vt:lpstr>
    </vt:vector>
  </TitlesOfParts>
  <Company>Samsung Electronics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12191062</dc:creator>
  <cp:lastModifiedBy>이삭</cp:lastModifiedBy>
  <cp:revision>17</cp:revision>
  <dcterms:created xsi:type="dcterms:W3CDTF">2011-05-26T01:32:16Z</dcterms:created>
  <dcterms:modified xsi:type="dcterms:W3CDTF">2011-05-31T07:22:55Z</dcterms:modified>
</cp:coreProperties>
</file>