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4" r:id="rId3"/>
    <p:sldId id="275" r:id="rId4"/>
    <p:sldId id="276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D1A12-7450-47F0-B5CA-5403CF009976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/>
          <p:cNvGrpSpPr/>
          <p:nvPr/>
        </p:nvGrpSpPr>
        <p:grpSpPr>
          <a:xfrm>
            <a:off x="179512" y="260648"/>
            <a:ext cx="10046290" cy="3033047"/>
            <a:chOff x="251520" y="332656"/>
            <a:chExt cx="10046290" cy="3033047"/>
          </a:xfrm>
        </p:grpSpPr>
        <p:pic>
          <p:nvPicPr>
            <p:cNvPr id="8" name="그림 7" descr="그림7.png"/>
            <p:cNvPicPr>
              <a:picLocks noChangeAspect="1"/>
            </p:cNvPicPr>
            <p:nvPr/>
          </p:nvPicPr>
          <p:blipFill>
            <a:blip r:embed="rId3" cstate="print"/>
            <a:srcRect t="5301" b="70221"/>
            <a:stretch>
              <a:fillRect/>
            </a:stretch>
          </p:blipFill>
          <p:spPr>
            <a:xfrm>
              <a:off x="251520" y="332656"/>
              <a:ext cx="8215669" cy="244827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9" name="TextBox 8"/>
            <p:cNvSpPr txBox="1"/>
            <p:nvPr/>
          </p:nvSpPr>
          <p:spPr>
            <a:xfrm>
              <a:off x="1403648" y="1214992"/>
              <a:ext cx="6822702" cy="584775"/>
            </a:xfrm>
            <a:prstGeom prst="rect">
              <a:avLst/>
            </a:prstGeom>
            <a:noFill/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ko-KR" altLang="en-US" sz="3200" b="1" spc="50" dirty="0" err="1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(한)각머리D" pitchFamily="18" charset="-127"/>
                </a:rPr>
                <a:t>매일주님</a:t>
              </a:r>
              <a:r>
                <a:rPr lang="ko-KR" altLang="en-US" sz="3200" b="1" spc="5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(한)각머리D" pitchFamily="18" charset="-127"/>
                </a:rPr>
                <a:t> </a:t>
              </a:r>
              <a:r>
                <a:rPr lang="en-US" altLang="ko-KR" sz="3200" b="1" spc="5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(한)각머리D" pitchFamily="18" charset="-127"/>
                </a:rPr>
                <a:t>- </a:t>
              </a:r>
              <a:r>
                <a:rPr lang="en-US" altLang="ko-KR" sz="3200" b="1" spc="5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(한)각머리D" pitchFamily="18" charset="-127"/>
                </a:rPr>
                <a:t>-</a:t>
              </a:r>
              <a:r>
                <a:rPr lang="ko-KR" altLang="en-US" sz="3200" b="1" spc="5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(한)각머리D" pitchFamily="18" charset="-127"/>
                </a:rPr>
                <a:t>을</a:t>
              </a:r>
              <a:r>
                <a:rPr lang="en-US" altLang="ko-KR" sz="3200" b="1" spc="5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(한)각머리D" pitchFamily="18" charset="-127"/>
                </a:rPr>
                <a:t>-  </a:t>
              </a:r>
              <a:r>
                <a:rPr lang="ko-KR" altLang="en-US" sz="3200" b="1" spc="5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(한)각머리D" pitchFamily="18" charset="-127"/>
                </a:rPr>
                <a:t>생각하며 </a:t>
              </a:r>
              <a:r>
                <a:rPr lang="en-US" altLang="ko-KR" sz="3200" b="1" spc="5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(한)각머리D" pitchFamily="18" charset="-127"/>
                </a:rPr>
                <a:t>-</a:t>
              </a:r>
              <a:r>
                <a:rPr lang="ko-KR" altLang="en-US" sz="3200" b="1" spc="5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(한)각머리D" pitchFamily="18" charset="-127"/>
                </a:rPr>
                <a:t>하루</a:t>
              </a:r>
              <a:endParaRPr lang="ko-KR" altLang="en-US" sz="32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휴먼둥근헤드라인" pitchFamily="18" charset="-127"/>
                <a:ea typeface="(한)각머리D" pitchFamily="18" charset="-127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072108" y="2780928"/>
              <a:ext cx="9225702" cy="584775"/>
            </a:xfrm>
            <a:prstGeom prst="rect">
              <a:avLst/>
            </a:prstGeom>
            <a:noFill/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ko-KR" altLang="en-US" sz="3200" b="1" spc="-15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시 작 하 게 </a:t>
              </a:r>
              <a:r>
                <a:rPr lang="en-US" altLang="ko-KR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-  </a:t>
              </a:r>
              <a:r>
                <a:rPr lang="ko-KR" altLang="en-US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하 </a:t>
              </a:r>
              <a:r>
                <a:rPr lang="ko-KR" altLang="en-US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심    </a:t>
              </a:r>
              <a:r>
                <a:rPr lang="ko-KR" altLang="en-US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감 </a:t>
              </a:r>
              <a:r>
                <a:rPr lang="ko-KR" altLang="en-US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사 </a:t>
              </a:r>
              <a:r>
                <a:rPr lang="ko-KR" altLang="en-US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해 요 </a:t>
              </a:r>
              <a:r>
                <a:rPr lang="en-US" altLang="ko-KR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-</a:t>
              </a:r>
              <a:endParaRPr lang="ko-KR" altLang="en-US" sz="3200" b="1" spc="-30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휴먼둥근헤드라인" pitchFamily="18" charset="-127"/>
                <a:ea typeface="휴먼둥근헤드라인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395536" y="260648"/>
            <a:ext cx="8440081" cy="3105055"/>
            <a:chOff x="395536" y="332656"/>
            <a:chExt cx="8440081" cy="3105055"/>
          </a:xfrm>
        </p:grpSpPr>
        <p:pic>
          <p:nvPicPr>
            <p:cNvPr id="8" name="그림 7" descr="그림7.png"/>
            <p:cNvPicPr>
              <a:picLocks noChangeAspect="1"/>
            </p:cNvPicPr>
            <p:nvPr/>
          </p:nvPicPr>
          <p:blipFill>
            <a:blip r:embed="rId3" cstate="print"/>
            <a:srcRect t="36165" b="38293"/>
            <a:stretch>
              <a:fillRect/>
            </a:stretch>
          </p:blipFill>
          <p:spPr>
            <a:xfrm>
              <a:off x="395536" y="332656"/>
              <a:ext cx="7920000" cy="2607648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4" name="TextBox 3"/>
            <p:cNvSpPr txBox="1"/>
            <p:nvPr/>
          </p:nvSpPr>
          <p:spPr>
            <a:xfrm>
              <a:off x="1214414" y="1268760"/>
              <a:ext cx="7621203" cy="584775"/>
            </a:xfrm>
            <a:prstGeom prst="rect">
              <a:avLst/>
            </a:prstGeom>
            <a:noFill/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ko-KR" altLang="en-US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매 일 </a:t>
              </a:r>
              <a:r>
                <a:rPr lang="ko-KR" altLang="en-US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주님 </a:t>
              </a:r>
              <a:r>
                <a:rPr lang="en-US" altLang="ko-KR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- </a:t>
              </a:r>
              <a:r>
                <a:rPr lang="en-US" altLang="ko-KR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- </a:t>
              </a:r>
              <a:r>
                <a:rPr lang="ko-KR" altLang="en-US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께</a:t>
              </a:r>
              <a:r>
                <a:rPr lang="en-US" altLang="ko-KR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-  </a:t>
              </a:r>
              <a:r>
                <a:rPr lang="ko-KR" altLang="en-US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감 사 </a:t>
              </a:r>
              <a:r>
                <a:rPr lang="ko-KR" altLang="en-US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하며 </a:t>
              </a:r>
              <a:r>
                <a:rPr lang="en-US" altLang="ko-KR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- </a:t>
              </a:r>
              <a:r>
                <a:rPr lang="ko-KR" altLang="en-US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믿음</a:t>
              </a:r>
              <a:endParaRPr lang="ko-KR" altLang="en-US" sz="3200" b="1" spc="-30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휴먼둥근헤드라인" pitchFamily="18" charset="-127"/>
                <a:ea typeface="휴먼둥근헤드라인" pitchFamily="18" charset="-127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259632" y="2852936"/>
              <a:ext cx="6647974" cy="584775"/>
            </a:xfrm>
            <a:prstGeom prst="rect">
              <a:avLst/>
            </a:prstGeom>
            <a:noFill/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ko-KR" altLang="en-US" sz="3200" b="1" spc="-300" dirty="0" err="1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으</a:t>
              </a:r>
              <a:r>
                <a:rPr lang="ko-KR" altLang="en-US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 </a:t>
              </a:r>
              <a:r>
                <a:rPr lang="ko-KR" altLang="en-US" sz="3200" b="1" spc="-300" dirty="0" err="1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로</a:t>
              </a:r>
              <a:r>
                <a:rPr lang="ko-KR" altLang="en-US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 </a:t>
              </a:r>
              <a:r>
                <a:rPr lang="ko-KR" altLang="en-US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승 리 </a:t>
              </a:r>
              <a:r>
                <a:rPr lang="en-US" altLang="ko-KR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-  </a:t>
              </a:r>
              <a:r>
                <a:rPr lang="ko-KR" altLang="en-US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하 </a:t>
              </a:r>
              <a:r>
                <a:rPr lang="ko-KR" altLang="en-US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게   </a:t>
              </a:r>
              <a:r>
                <a:rPr lang="ko-KR" altLang="en-US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해 주 </a:t>
              </a:r>
              <a:r>
                <a:rPr lang="ko-KR" altLang="en-US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세 </a:t>
              </a:r>
              <a:r>
                <a:rPr lang="ko-KR" altLang="en-US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요 </a:t>
              </a:r>
              <a:r>
                <a:rPr lang="en-US" altLang="ko-KR" sz="3200" b="1" spc="-30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-</a:t>
              </a:r>
              <a:endParaRPr lang="ko-KR" altLang="en-US" sz="3200" b="1" spc="-30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휴먼둥근헤드라인" pitchFamily="18" charset="-127"/>
                <a:ea typeface="휴먼둥근헤드라인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323528" y="404664"/>
            <a:ext cx="8323031" cy="2957928"/>
            <a:chOff x="395536" y="764705"/>
            <a:chExt cx="8248041" cy="2692549"/>
          </a:xfrm>
        </p:grpSpPr>
        <p:pic>
          <p:nvPicPr>
            <p:cNvPr id="8" name="그림 7" descr="그림7.png"/>
            <p:cNvPicPr>
              <a:picLocks noChangeAspect="1"/>
            </p:cNvPicPr>
            <p:nvPr/>
          </p:nvPicPr>
          <p:blipFill>
            <a:blip r:embed="rId3" cstate="print"/>
            <a:srcRect t="67028" b="6365"/>
            <a:stretch>
              <a:fillRect/>
            </a:stretch>
          </p:blipFill>
          <p:spPr>
            <a:xfrm>
              <a:off x="395536" y="764705"/>
              <a:ext cx="7920000" cy="233903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grpSp>
          <p:nvGrpSpPr>
            <p:cNvPr id="5" name="그룹 4"/>
            <p:cNvGrpSpPr/>
            <p:nvPr/>
          </p:nvGrpSpPr>
          <p:grpSpPr>
            <a:xfrm>
              <a:off x="1136807" y="1484784"/>
              <a:ext cx="7506770" cy="1972470"/>
              <a:chOff x="1136807" y="1484784"/>
              <a:chExt cx="7506770" cy="1972470"/>
            </a:xfrm>
          </p:grpSpPr>
          <p:sp>
            <p:nvSpPr>
              <p:cNvPr id="3" name="TextBox 2"/>
              <p:cNvSpPr txBox="1"/>
              <p:nvPr/>
            </p:nvSpPr>
            <p:spPr>
              <a:xfrm>
                <a:off x="1136807" y="1484784"/>
                <a:ext cx="7506770" cy="532310"/>
              </a:xfrm>
              <a:prstGeom prst="rect">
                <a:avLst/>
              </a:prstGeom>
              <a:noFill/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txBody>
              <a:bodyPr wrap="square" rtlCol="0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r>
                  <a:rPr lang="ko-KR" altLang="en-US" sz="3200" b="1" spc="-300" dirty="0" err="1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믿</a:t>
                </a:r>
                <a:r>
                  <a:rPr lang="ko-KR" altLang="en-US" sz="3200" b="1" spc="-30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 음 </a:t>
                </a:r>
                <a:r>
                  <a:rPr lang="ko-KR" altLang="en-US" sz="3200" b="1" spc="-30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은 </a:t>
                </a:r>
                <a:r>
                  <a:rPr lang="en-US" altLang="ko-KR" sz="3200" b="1" spc="-30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-  </a:t>
                </a:r>
                <a:r>
                  <a:rPr lang="ko-KR" altLang="en-US" sz="3200" b="1" spc="-30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보 이   </a:t>
                </a:r>
                <a:r>
                  <a:rPr lang="ko-KR" altLang="en-US" sz="3200" b="1" spc="-30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지 </a:t>
                </a:r>
                <a:r>
                  <a:rPr lang="ko-KR" altLang="en-US" sz="3200" b="1" spc="-300" dirty="0" err="1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않</a:t>
                </a:r>
                <a:r>
                  <a:rPr lang="ko-KR" altLang="en-US" sz="3200" b="1" spc="-30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 아 </a:t>
                </a:r>
                <a:r>
                  <a:rPr lang="ko-KR" altLang="en-US" sz="3200" b="1" spc="-30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도  </a:t>
                </a:r>
                <a:r>
                  <a:rPr lang="en-US" altLang="ko-KR" sz="3200" b="1" spc="-30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-  </a:t>
                </a:r>
                <a:r>
                  <a:rPr lang="ko-KR" altLang="en-US" sz="3200" b="1" spc="-30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주</a:t>
                </a:r>
                <a:endParaRPr lang="ko-KR" altLang="en-US" sz="3200" b="1" spc="-300" dirty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(한)각머리D" pitchFamily="18" charset="-127"/>
                </a:endParaRPr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1259631" y="2924944"/>
                <a:ext cx="6259245" cy="532310"/>
              </a:xfrm>
              <a:prstGeom prst="rect">
                <a:avLst/>
              </a:prstGeom>
              <a:noFill/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txBody>
              <a:bodyPr wrap="none" rtlCol="0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r>
                  <a:rPr lang="ko-KR" altLang="en-US" sz="3200" b="1" spc="-30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님  </a:t>
                </a:r>
                <a:r>
                  <a:rPr lang="ko-KR" altLang="en-US" sz="3200" b="1" spc="-30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의  지   </a:t>
                </a:r>
                <a:r>
                  <a:rPr lang="en-US" altLang="ko-KR" sz="3200" b="1" spc="-30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–    </a:t>
                </a:r>
                <a:r>
                  <a:rPr lang="ko-KR" altLang="en-US" sz="3200" b="1" spc="-30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하  </a:t>
                </a:r>
                <a:r>
                  <a:rPr lang="ko-KR" altLang="en-US" sz="3200" b="1" spc="-30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는  것       </a:t>
                </a:r>
                <a:r>
                  <a:rPr lang="en-US" altLang="ko-KR" sz="3200" b="1" spc="-30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-</a:t>
                </a:r>
                <a:endParaRPr lang="ko-KR" altLang="en-US" sz="3200" b="1" spc="-300" dirty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(한)각머리D" pitchFamily="18" charset="-127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323528" y="260648"/>
            <a:ext cx="10261093" cy="3177063"/>
            <a:chOff x="323528" y="260648"/>
            <a:chExt cx="10261093" cy="3177063"/>
          </a:xfrm>
        </p:grpSpPr>
        <p:pic>
          <p:nvPicPr>
            <p:cNvPr id="9" name="그림 8" descr="그림8.emf"/>
            <p:cNvPicPr>
              <a:picLocks noChangeAspect="1"/>
            </p:cNvPicPr>
            <p:nvPr/>
          </p:nvPicPr>
          <p:blipFill>
            <a:blip r:embed="rId3" cstate="print"/>
            <a:srcRect t="5049" b="66857"/>
            <a:stretch>
              <a:fillRect/>
            </a:stretch>
          </p:blipFill>
          <p:spPr>
            <a:xfrm>
              <a:off x="323528" y="260648"/>
              <a:ext cx="8280000" cy="280831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grpSp>
          <p:nvGrpSpPr>
            <p:cNvPr id="12" name="그룹 11"/>
            <p:cNvGrpSpPr/>
            <p:nvPr/>
          </p:nvGrpSpPr>
          <p:grpSpPr>
            <a:xfrm>
              <a:off x="1214414" y="1196752"/>
              <a:ext cx="9370207" cy="2240959"/>
              <a:chOff x="1214414" y="1196752"/>
              <a:chExt cx="9370207" cy="2240959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1214414" y="1196752"/>
                <a:ext cx="9370207" cy="584775"/>
              </a:xfrm>
              <a:prstGeom prst="rect">
                <a:avLst/>
              </a:prstGeom>
              <a:noFill/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txBody>
              <a:bodyPr wrap="square" rtlCol="0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r>
                  <a:rPr lang="ko-KR" altLang="en-US" sz="3200" b="1" spc="5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주님 </a:t>
                </a:r>
                <a:r>
                  <a:rPr lang="ko-KR" altLang="en-US" sz="3200" b="1" spc="5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이 </a:t>
                </a:r>
                <a:r>
                  <a:rPr lang="en-US" altLang="ko-KR" sz="3200" b="1" spc="5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- </a:t>
                </a:r>
                <a:r>
                  <a:rPr lang="ko-KR" altLang="en-US" sz="3200" b="1" spc="5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나 </a:t>
                </a:r>
                <a:r>
                  <a:rPr lang="ko-KR" altLang="en-US" sz="3200" b="1" spc="5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의  </a:t>
                </a:r>
                <a:r>
                  <a:rPr lang="ko-KR" altLang="en-US" sz="3200" b="1" spc="5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기 </a:t>
                </a:r>
                <a:r>
                  <a:rPr lang="en-US" altLang="ko-KR" sz="3200" b="1" spc="5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- </a:t>
                </a:r>
                <a:r>
                  <a:rPr lang="ko-KR" altLang="en-US" sz="3200" b="1" spc="5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도 를 </a:t>
                </a:r>
                <a:r>
                  <a:rPr lang="en-US" altLang="ko-KR" sz="3200" b="1" spc="5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- </a:t>
                </a:r>
                <a:r>
                  <a:rPr lang="ko-KR" altLang="en-US" sz="3200" b="1" spc="5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들 </a:t>
                </a:r>
                <a:endParaRPr lang="ko-KR" altLang="en-US" sz="3200" b="1" spc="50" dirty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(한)각머리D" pitchFamily="18" charset="-127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238573" y="2852936"/>
                <a:ext cx="4363915" cy="584775"/>
              </a:xfrm>
              <a:prstGeom prst="rect">
                <a:avLst/>
              </a:prstGeom>
              <a:noFill/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txBody>
              <a:bodyPr wrap="square" rtlCol="0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r>
                  <a:rPr lang="ko-KR" altLang="en-US" sz="3200" b="1" spc="5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어</a:t>
                </a:r>
                <a:r>
                  <a:rPr lang="en-US" altLang="ko-KR" sz="3200" b="1" spc="5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-</a:t>
                </a:r>
                <a:r>
                  <a:rPr lang="ko-KR" altLang="en-US" sz="3200" b="1" spc="5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주신</a:t>
                </a:r>
                <a:r>
                  <a:rPr lang="en-US" altLang="ko-KR" sz="3200" b="1" spc="5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-</a:t>
                </a:r>
                <a:r>
                  <a:rPr lang="ko-KR" altLang="en-US" sz="3200" b="1" spc="50" dirty="0" err="1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다는것</a:t>
                </a:r>
                <a:r>
                  <a:rPr lang="ko-KR" altLang="en-US" sz="3200" b="1" spc="5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 </a:t>
                </a:r>
                <a:r>
                  <a:rPr lang="en-US" altLang="ko-KR" sz="3200" b="1" spc="5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휴먼둥근헤드라인" pitchFamily="18" charset="-127"/>
                    <a:ea typeface="(한)각머리D" pitchFamily="18" charset="-127"/>
                  </a:rPr>
                  <a:t>-</a:t>
                </a:r>
                <a:endParaRPr lang="ko-KR" altLang="en-US" sz="3200" b="1" spc="50" dirty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휴먼둥근헤드라인" pitchFamily="18" charset="-127"/>
                  <a:ea typeface="(한)각머리D" pitchFamily="18" charset="-127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</TotalTime>
  <Words>81</Words>
  <Application>Microsoft Office PowerPoint</Application>
  <PresentationFormat>화면 슬라이드 쇼(4:3)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12191062</dc:creator>
  <cp:lastModifiedBy>이삭</cp:lastModifiedBy>
  <cp:revision>17</cp:revision>
  <dcterms:created xsi:type="dcterms:W3CDTF">2011-05-26T01:32:16Z</dcterms:created>
  <dcterms:modified xsi:type="dcterms:W3CDTF">2011-05-31T07:22:55Z</dcterms:modified>
</cp:coreProperties>
</file>