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2A84-3CE6-4642-BCDA-D361C23A1ECA}" type="datetimeFigureOut">
              <a:rPr lang="ko-KR" altLang="en-US" smtClean="0"/>
              <a:t>2009-06-17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6A1B-4AFD-4A20-B141-613BCF696D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2A84-3CE6-4642-BCDA-D361C23A1ECA}" type="datetimeFigureOut">
              <a:rPr lang="ko-KR" altLang="en-US" smtClean="0"/>
              <a:t>2009-06-17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6A1B-4AFD-4A20-B141-613BCF696D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2A84-3CE6-4642-BCDA-D361C23A1ECA}" type="datetimeFigureOut">
              <a:rPr lang="ko-KR" altLang="en-US" smtClean="0"/>
              <a:t>2009-06-17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6A1B-4AFD-4A20-B141-613BCF696D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2A84-3CE6-4642-BCDA-D361C23A1ECA}" type="datetimeFigureOut">
              <a:rPr lang="ko-KR" altLang="en-US" smtClean="0"/>
              <a:t>2009-06-17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6A1B-4AFD-4A20-B141-613BCF696D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2A84-3CE6-4642-BCDA-D361C23A1ECA}" type="datetimeFigureOut">
              <a:rPr lang="ko-KR" altLang="en-US" smtClean="0"/>
              <a:t>2009-06-17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6A1B-4AFD-4A20-B141-613BCF696D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2A84-3CE6-4642-BCDA-D361C23A1ECA}" type="datetimeFigureOut">
              <a:rPr lang="ko-KR" altLang="en-US" smtClean="0"/>
              <a:t>2009-06-17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6A1B-4AFD-4A20-B141-613BCF696D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2A84-3CE6-4642-BCDA-D361C23A1ECA}" type="datetimeFigureOut">
              <a:rPr lang="ko-KR" altLang="en-US" smtClean="0"/>
              <a:t>2009-06-17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6A1B-4AFD-4A20-B141-613BCF696D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2A84-3CE6-4642-BCDA-D361C23A1ECA}" type="datetimeFigureOut">
              <a:rPr lang="ko-KR" altLang="en-US" smtClean="0"/>
              <a:t>2009-06-17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6A1B-4AFD-4A20-B141-613BCF696D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2A84-3CE6-4642-BCDA-D361C23A1ECA}" type="datetimeFigureOut">
              <a:rPr lang="ko-KR" altLang="en-US" smtClean="0"/>
              <a:t>2009-06-17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6A1B-4AFD-4A20-B141-613BCF696D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2A84-3CE6-4642-BCDA-D361C23A1ECA}" type="datetimeFigureOut">
              <a:rPr lang="ko-KR" altLang="en-US" smtClean="0"/>
              <a:t>2009-06-17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6A1B-4AFD-4A20-B141-613BCF696D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2A84-3CE6-4642-BCDA-D361C23A1ECA}" type="datetimeFigureOut">
              <a:rPr lang="ko-KR" altLang="en-US" smtClean="0"/>
              <a:t>2009-06-17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6A1B-4AFD-4A20-B141-613BCF696D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A2A84-3CE6-4642-BCDA-D361C23A1ECA}" type="datetimeFigureOut">
              <a:rPr lang="ko-KR" altLang="en-US" smtClean="0"/>
              <a:t>2009-06-17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26A1B-4AFD-4A20-B141-613BCF696D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Untitled-1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2009-06-17T04:47:10Z</dcterms:created>
  <dcterms:modified xsi:type="dcterms:W3CDTF">2009-06-17T04:55:48Z</dcterms:modified>
</cp:coreProperties>
</file>