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B99A-490E-4346-B608-A38DAD12984D}" type="datetimeFigureOut">
              <a:rPr lang="ko-KR" altLang="en-US" smtClean="0"/>
              <a:t>2009-07-10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98053-6A40-4130-B292-D5923592CD43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말씀하소서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 descr="말씀하소서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 descr="말씀하소서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화면 슬라이드 쇼(4:3)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4" baseType="lpstr">
      <vt:lpstr>Office 테마</vt:lpstr>
      <vt:lpstr>슬라이드 1</vt:lpstr>
      <vt:lpstr>슬라이드 2</vt:lpstr>
      <vt:lpstr>슬라이드 3</vt:lpstr>
    </vt:vector>
  </TitlesOfParts>
  <Company>김태윤가족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김태윤</dc:creator>
  <cp:lastModifiedBy>김태윤</cp:lastModifiedBy>
  <cp:revision>2</cp:revision>
  <dcterms:created xsi:type="dcterms:W3CDTF">2009-07-09T15:10:00Z</dcterms:created>
  <dcterms:modified xsi:type="dcterms:W3CDTF">2009-07-09T15:43:50Z</dcterms:modified>
</cp:coreProperties>
</file>