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88" autoAdjust="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080-2F99-4290-9D38-35A1326A573B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533-7FF2-4FBD-A1FB-2F6C255968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080-2F99-4290-9D38-35A1326A573B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533-7FF2-4FBD-A1FB-2F6C255968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080-2F99-4290-9D38-35A1326A573B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533-7FF2-4FBD-A1FB-2F6C255968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080-2F99-4290-9D38-35A1326A573B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533-7FF2-4FBD-A1FB-2F6C255968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080-2F99-4290-9D38-35A1326A573B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533-7FF2-4FBD-A1FB-2F6C255968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080-2F99-4290-9D38-35A1326A573B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533-7FF2-4FBD-A1FB-2F6C255968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080-2F99-4290-9D38-35A1326A573B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533-7FF2-4FBD-A1FB-2F6C255968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080-2F99-4290-9D38-35A1326A573B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533-7FF2-4FBD-A1FB-2F6C255968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080-2F99-4290-9D38-35A1326A573B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533-7FF2-4FBD-A1FB-2F6C255968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080-2F99-4290-9D38-35A1326A573B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533-7FF2-4FBD-A1FB-2F6C255968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080-2F99-4290-9D38-35A1326A573B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533-7FF2-4FBD-A1FB-2F6C255968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5B080-2F99-4290-9D38-35A1326A573B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7533-7FF2-4FBD-A1FB-2F6C255968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2009-07-03T12:18:30Z</dcterms:created>
  <dcterms:modified xsi:type="dcterms:W3CDTF">2009-07-03T12:20:49Z</dcterms:modified>
</cp:coreProperties>
</file>