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B882-C927-4F61-B483-2EA176C41AED}" type="datetimeFigureOut">
              <a:rPr lang="ko-KR" altLang="en-US" smtClean="0"/>
              <a:pPr/>
              <a:t>2011-04-15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487C7-7311-454A-B6E4-4C1E5EA7AE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B882-C927-4F61-B483-2EA176C41AED}" type="datetimeFigureOut">
              <a:rPr lang="ko-KR" altLang="en-US" smtClean="0"/>
              <a:pPr/>
              <a:t>2011-04-15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487C7-7311-454A-B6E4-4C1E5EA7AE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B882-C927-4F61-B483-2EA176C41AED}" type="datetimeFigureOut">
              <a:rPr lang="ko-KR" altLang="en-US" smtClean="0"/>
              <a:pPr/>
              <a:t>2011-04-15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487C7-7311-454A-B6E4-4C1E5EA7AE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B882-C927-4F61-B483-2EA176C41AED}" type="datetimeFigureOut">
              <a:rPr lang="ko-KR" altLang="en-US" smtClean="0"/>
              <a:pPr/>
              <a:t>2011-04-15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487C7-7311-454A-B6E4-4C1E5EA7AE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B882-C927-4F61-B483-2EA176C41AED}" type="datetimeFigureOut">
              <a:rPr lang="ko-KR" altLang="en-US" smtClean="0"/>
              <a:pPr/>
              <a:t>2011-04-15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487C7-7311-454A-B6E4-4C1E5EA7AE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B882-C927-4F61-B483-2EA176C41AED}" type="datetimeFigureOut">
              <a:rPr lang="ko-KR" altLang="en-US" smtClean="0"/>
              <a:pPr/>
              <a:t>2011-04-15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487C7-7311-454A-B6E4-4C1E5EA7AE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B882-C927-4F61-B483-2EA176C41AED}" type="datetimeFigureOut">
              <a:rPr lang="ko-KR" altLang="en-US" smtClean="0"/>
              <a:pPr/>
              <a:t>2011-04-15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487C7-7311-454A-B6E4-4C1E5EA7AE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B882-C927-4F61-B483-2EA176C41AED}" type="datetimeFigureOut">
              <a:rPr lang="ko-KR" altLang="en-US" smtClean="0"/>
              <a:pPr/>
              <a:t>2011-04-15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487C7-7311-454A-B6E4-4C1E5EA7AE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B882-C927-4F61-B483-2EA176C41AED}" type="datetimeFigureOut">
              <a:rPr lang="ko-KR" altLang="en-US" smtClean="0"/>
              <a:pPr/>
              <a:t>2011-04-15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487C7-7311-454A-B6E4-4C1E5EA7AE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B882-C927-4F61-B483-2EA176C41AED}" type="datetimeFigureOut">
              <a:rPr lang="ko-KR" altLang="en-US" smtClean="0"/>
              <a:pPr/>
              <a:t>2011-04-15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487C7-7311-454A-B6E4-4C1E5EA7AE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B882-C927-4F61-B483-2EA176C41AED}" type="datetimeFigureOut">
              <a:rPr lang="ko-KR" altLang="en-US" smtClean="0"/>
              <a:pPr/>
              <a:t>2011-04-15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487C7-7311-454A-B6E4-4C1E5EA7AE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AB882-C927-4F61-B483-2EA176C41AED}" type="datetimeFigureOut">
              <a:rPr lang="ko-KR" altLang="en-US" smtClean="0"/>
              <a:pPr/>
              <a:t>2011-04-15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487C7-7311-454A-B6E4-4C1E5EA7AE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D:\카페악보\사람을보며세상을볼땐\사람을보며세상을볼땐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42" name="Picture 2" descr="D:\카페악보\사람을보며세상을볼땐\사람을보며세상을볼땐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 descr="D:\카페악보\사람을보며세상을볼땐\사람을보며세상을볼땐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 descr="D:\카페악보\사람을보며세상을볼땐\사람을보며세상을볼땐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 descr="D:\카페악보\사람을보며세상을볼땐\사람을보며세상을볼땐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122" name="Picture 2" descr="D:\카페악보\사람을보며세상을볼땐\사람을보며세상을볼땐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146" name="Picture 2" descr="D:\카페악보\사람을보며세상을볼땐\사람을보며세상을볼땐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170" name="Picture 2" descr="D:\카페악보\사람을보며세상을볼땐\사람을보며세상을볼땐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8194" name="Picture 2" descr="D:\카페악보\사람을보며세상을볼땐\사람을보며세상을볼땐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9218" name="Picture 2" descr="D:\카페악보\사람을보며세상을볼땐\사람을보며세상을볼땐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화면 슬라이드 쇼(4:3)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OWNER</dc:creator>
  <cp:lastModifiedBy>이삭</cp:lastModifiedBy>
  <cp:revision>1</cp:revision>
  <dcterms:created xsi:type="dcterms:W3CDTF">2011-04-14T21:24:06Z</dcterms:created>
  <dcterms:modified xsi:type="dcterms:W3CDTF">2011-04-15T10:28:45Z</dcterms:modified>
</cp:coreProperties>
</file>