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233AC-ABBD-4BA8-A11B-591ED5155B0A}" type="datetimeFigureOut">
              <a:rPr lang="ko-KR" altLang="en-US" smtClean="0"/>
              <a:t>2011-04-13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9C9E-3033-47FC-A52C-C46D962DF53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233AC-ABBD-4BA8-A11B-591ED5155B0A}" type="datetimeFigureOut">
              <a:rPr lang="ko-KR" altLang="en-US" smtClean="0"/>
              <a:t>2011-04-13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9C9E-3033-47FC-A52C-C46D962DF53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233AC-ABBD-4BA8-A11B-591ED5155B0A}" type="datetimeFigureOut">
              <a:rPr lang="ko-KR" altLang="en-US" smtClean="0"/>
              <a:t>2011-04-13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9C9E-3033-47FC-A52C-C46D962DF53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233AC-ABBD-4BA8-A11B-591ED5155B0A}" type="datetimeFigureOut">
              <a:rPr lang="ko-KR" altLang="en-US" smtClean="0"/>
              <a:t>2011-04-13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9C9E-3033-47FC-A52C-C46D962DF53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233AC-ABBD-4BA8-A11B-591ED5155B0A}" type="datetimeFigureOut">
              <a:rPr lang="ko-KR" altLang="en-US" smtClean="0"/>
              <a:t>2011-04-13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9C9E-3033-47FC-A52C-C46D962DF53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233AC-ABBD-4BA8-A11B-591ED5155B0A}" type="datetimeFigureOut">
              <a:rPr lang="ko-KR" altLang="en-US" smtClean="0"/>
              <a:t>2011-04-13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9C9E-3033-47FC-A52C-C46D962DF53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233AC-ABBD-4BA8-A11B-591ED5155B0A}" type="datetimeFigureOut">
              <a:rPr lang="ko-KR" altLang="en-US" smtClean="0"/>
              <a:t>2011-04-13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9C9E-3033-47FC-A52C-C46D962DF53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233AC-ABBD-4BA8-A11B-591ED5155B0A}" type="datetimeFigureOut">
              <a:rPr lang="ko-KR" altLang="en-US" smtClean="0"/>
              <a:t>2011-04-13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9C9E-3033-47FC-A52C-C46D962DF53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233AC-ABBD-4BA8-A11B-591ED5155B0A}" type="datetimeFigureOut">
              <a:rPr lang="ko-KR" altLang="en-US" smtClean="0"/>
              <a:t>2011-04-13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9C9E-3033-47FC-A52C-C46D962DF53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233AC-ABBD-4BA8-A11B-591ED5155B0A}" type="datetimeFigureOut">
              <a:rPr lang="ko-KR" altLang="en-US" smtClean="0"/>
              <a:t>2011-04-13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9C9E-3033-47FC-A52C-C46D962DF53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233AC-ABBD-4BA8-A11B-591ED5155B0A}" type="datetimeFigureOut">
              <a:rPr lang="ko-KR" altLang="en-US" smtClean="0"/>
              <a:t>2011-04-13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9C9E-3033-47FC-A52C-C46D962DF53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233AC-ABBD-4BA8-A11B-591ED5155B0A}" type="datetimeFigureOut">
              <a:rPr lang="ko-KR" altLang="en-US" smtClean="0"/>
              <a:t>2011-04-13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99C9E-3033-47FC-A52C-C46D962DF53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85MSL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송혁</dc:creator>
  <cp:lastModifiedBy>송혁</cp:lastModifiedBy>
  <cp:revision>1</cp:revision>
  <dcterms:created xsi:type="dcterms:W3CDTF">2011-04-13T13:31:29Z</dcterms:created>
  <dcterms:modified xsi:type="dcterms:W3CDTF">2011-04-13T13:39:33Z</dcterms:modified>
</cp:coreProperties>
</file>