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A336-4B21-4332-8C9F-03136F8E037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304C-8B5F-4659-9D04-B0C4626E39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2009-10-16T10:53:21Z</dcterms:created>
  <dcterms:modified xsi:type="dcterms:W3CDTF">2009-10-16T10:54:56Z</dcterms:modified>
</cp:coreProperties>
</file>