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6" r:id="rId2"/>
    <p:sldId id="258" r:id="rId3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1" d="100"/>
          <a:sy n="101" d="100"/>
        </p:scale>
        <p:origin x="-26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AA480-3F0E-4A27-83E8-44C8590BBCA3}" type="datetimeFigureOut">
              <a:rPr lang="ko-KR" altLang="en-US" smtClean="0"/>
              <a:pPr/>
              <a:t>2010-02-07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F94A37-B141-4237-BBB3-6F6CA84C7DB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AA480-3F0E-4A27-83E8-44C8590BBCA3}" type="datetimeFigureOut">
              <a:rPr lang="ko-KR" altLang="en-US" smtClean="0"/>
              <a:pPr/>
              <a:t>2010-02-07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F94A37-B141-4237-BBB3-6F6CA84C7DB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AA480-3F0E-4A27-83E8-44C8590BBCA3}" type="datetimeFigureOut">
              <a:rPr lang="ko-KR" altLang="en-US" smtClean="0"/>
              <a:pPr/>
              <a:t>2010-02-07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F94A37-B141-4237-BBB3-6F6CA84C7DB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AA480-3F0E-4A27-83E8-44C8590BBCA3}" type="datetimeFigureOut">
              <a:rPr lang="ko-KR" altLang="en-US" smtClean="0"/>
              <a:pPr/>
              <a:t>2010-02-07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F94A37-B141-4237-BBB3-6F6CA84C7DB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AA480-3F0E-4A27-83E8-44C8590BBCA3}" type="datetimeFigureOut">
              <a:rPr lang="ko-KR" altLang="en-US" smtClean="0"/>
              <a:pPr/>
              <a:t>2010-02-07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F94A37-B141-4237-BBB3-6F6CA84C7DB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AA480-3F0E-4A27-83E8-44C8590BBCA3}" type="datetimeFigureOut">
              <a:rPr lang="ko-KR" altLang="en-US" smtClean="0"/>
              <a:pPr/>
              <a:t>2010-02-07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F94A37-B141-4237-BBB3-6F6CA84C7DB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AA480-3F0E-4A27-83E8-44C8590BBCA3}" type="datetimeFigureOut">
              <a:rPr lang="ko-KR" altLang="en-US" smtClean="0"/>
              <a:pPr/>
              <a:t>2010-02-07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F94A37-B141-4237-BBB3-6F6CA84C7DB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AA480-3F0E-4A27-83E8-44C8590BBCA3}" type="datetimeFigureOut">
              <a:rPr lang="ko-KR" altLang="en-US" smtClean="0"/>
              <a:pPr/>
              <a:t>2010-02-07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F94A37-B141-4237-BBB3-6F6CA84C7DB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AA480-3F0E-4A27-83E8-44C8590BBCA3}" type="datetimeFigureOut">
              <a:rPr lang="ko-KR" altLang="en-US" smtClean="0"/>
              <a:pPr/>
              <a:t>2010-02-07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F94A37-B141-4237-BBB3-6F6CA84C7DB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AA480-3F0E-4A27-83E8-44C8590BBCA3}" type="datetimeFigureOut">
              <a:rPr lang="ko-KR" altLang="en-US" smtClean="0"/>
              <a:pPr/>
              <a:t>2010-02-07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F94A37-B141-4237-BBB3-6F6CA84C7DB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AA480-3F0E-4A27-83E8-44C8590BBCA3}" type="datetimeFigureOut">
              <a:rPr lang="ko-KR" altLang="en-US" smtClean="0"/>
              <a:pPr/>
              <a:t>2010-02-07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F94A37-B141-4237-BBB3-6F6CA84C7DB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8AA480-3F0E-4A27-83E8-44C8590BBCA3}" type="datetimeFigureOut">
              <a:rPr lang="ko-KR" altLang="en-US" smtClean="0"/>
              <a:pPr/>
              <a:t>2010-02-07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F94A37-B141-4237-BBB3-6F6CA84C7DB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1" name="Picture 7" descr="D:\김수연\업무용1호기 (09-10-01)\사랑의교회\사랑의 교회\사랑의 교회 작업1\파워 포인트 배경 자료\배경\배경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pic>
        <p:nvPicPr>
          <p:cNvPr id="1028" name="Picture 4" descr="C:\Documents and Settings\Administrator\My Documents\My Pictures\그림1.png"/>
          <p:cNvPicPr>
            <a:picLocks noChangeAspect="1" noChangeArrowheads="1"/>
          </p:cNvPicPr>
          <p:nvPr/>
        </p:nvPicPr>
        <p:blipFill>
          <a:blip r:embed="rId3"/>
          <a:srcRect t="20833" b="34375"/>
          <a:stretch>
            <a:fillRect/>
          </a:stretch>
        </p:blipFill>
        <p:spPr bwMode="auto">
          <a:xfrm>
            <a:off x="0" y="214290"/>
            <a:ext cx="9144000" cy="3929090"/>
          </a:xfrm>
          <a:prstGeom prst="rect">
            <a:avLst/>
          </a:prstGeom>
          <a:ln>
            <a:noFill/>
          </a:ln>
          <a:effectLst>
            <a:glow rad="63500">
              <a:schemeClr val="accent6">
                <a:satMod val="175000"/>
                <a:alpha val="40000"/>
              </a:schemeClr>
            </a:glow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7" descr="D:\김수연\업무용1호기 (09-10-01)\사랑의교회\사랑의 교회\사랑의 교회 작업1\파워 포인트 배경 자료\배경\배경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grpSp>
        <p:nvGrpSpPr>
          <p:cNvPr id="4" name="그룹 3"/>
          <p:cNvGrpSpPr/>
          <p:nvPr/>
        </p:nvGrpSpPr>
        <p:grpSpPr>
          <a:xfrm>
            <a:off x="0" y="0"/>
            <a:ext cx="9144000" cy="4286256"/>
            <a:chOff x="0" y="0"/>
            <a:chExt cx="9144000" cy="3143248"/>
          </a:xfrm>
          <a:effectLst>
            <a:glow rad="63500">
              <a:schemeClr val="accent6">
                <a:satMod val="175000"/>
                <a:alpha val="40000"/>
              </a:schemeClr>
            </a:glow>
          </a:effectLst>
        </p:grpSpPr>
        <p:pic>
          <p:nvPicPr>
            <p:cNvPr id="1028" name="Picture 4" descr="C:\Documents and Settings\Administrator\My Documents\My Pictures\그림1.png"/>
            <p:cNvPicPr>
              <a:picLocks noChangeAspect="1" noChangeArrowheads="1"/>
            </p:cNvPicPr>
            <p:nvPr/>
          </p:nvPicPr>
          <p:blipFill>
            <a:blip r:embed="rId3"/>
            <a:srcRect t="69457" b="8443"/>
            <a:stretch>
              <a:fillRect/>
            </a:stretch>
          </p:blipFill>
          <p:spPr bwMode="auto">
            <a:xfrm>
              <a:off x="0" y="0"/>
              <a:ext cx="9144000" cy="1500198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</p:spPr>
        </p:pic>
        <p:pic>
          <p:nvPicPr>
            <p:cNvPr id="2050" name="Picture 2"/>
            <p:cNvPicPr>
              <a:picLocks noChangeAspect="1" noChangeArrowheads="1"/>
            </p:cNvPicPr>
            <p:nvPr/>
          </p:nvPicPr>
          <p:blipFill>
            <a:blip r:embed="rId4"/>
            <a:srcRect t="7595" r="12500" b="70886"/>
            <a:stretch>
              <a:fillRect/>
            </a:stretch>
          </p:blipFill>
          <p:spPr bwMode="auto">
            <a:xfrm>
              <a:off x="0" y="1428736"/>
              <a:ext cx="8929718" cy="1714512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53</TotalTime>
  <Words>0</Words>
  <Application>Microsoft Office PowerPoint</Application>
  <PresentationFormat>화면 슬라이드 쇼(4:3)</PresentationFormat>
  <Paragraphs>0</Paragraphs>
  <Slides>2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3" baseType="lpstr">
      <vt:lpstr>Office 테마</vt:lpstr>
      <vt:lpstr>슬라이드 1</vt:lpstr>
      <vt:lpstr>슬라이드 2</vt:lpstr>
    </vt:vector>
  </TitlesOfParts>
  <Company>WinXP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xpcom</dc:creator>
  <cp:lastModifiedBy>도철이</cp:lastModifiedBy>
  <cp:revision>6</cp:revision>
  <dcterms:created xsi:type="dcterms:W3CDTF">2010-02-05T19:55:44Z</dcterms:created>
  <dcterms:modified xsi:type="dcterms:W3CDTF">2010-02-07T04:40:36Z</dcterms:modified>
</cp:coreProperties>
</file>