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E25E-3E7F-4465-9BD6-4D3693C4C112}" type="datetimeFigureOut">
              <a:rPr lang="ko-KR" altLang="en-US" smtClean="0"/>
              <a:pPr/>
              <a:t>2009-08-26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3FA2-5B22-492C-90CC-7011B4C0AF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E25E-3E7F-4465-9BD6-4D3693C4C112}" type="datetimeFigureOut">
              <a:rPr lang="ko-KR" altLang="en-US" smtClean="0"/>
              <a:pPr/>
              <a:t>2009-08-26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3FA2-5B22-492C-90CC-7011B4C0AF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E25E-3E7F-4465-9BD6-4D3693C4C112}" type="datetimeFigureOut">
              <a:rPr lang="ko-KR" altLang="en-US" smtClean="0"/>
              <a:pPr/>
              <a:t>2009-08-26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3FA2-5B22-492C-90CC-7011B4C0AF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E25E-3E7F-4465-9BD6-4D3693C4C112}" type="datetimeFigureOut">
              <a:rPr lang="ko-KR" altLang="en-US" smtClean="0"/>
              <a:pPr/>
              <a:t>2009-08-26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3FA2-5B22-492C-90CC-7011B4C0AF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E25E-3E7F-4465-9BD6-4D3693C4C112}" type="datetimeFigureOut">
              <a:rPr lang="ko-KR" altLang="en-US" smtClean="0"/>
              <a:pPr/>
              <a:t>2009-08-26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3FA2-5B22-492C-90CC-7011B4C0AF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E25E-3E7F-4465-9BD6-4D3693C4C112}" type="datetimeFigureOut">
              <a:rPr lang="ko-KR" altLang="en-US" smtClean="0"/>
              <a:pPr/>
              <a:t>2009-08-26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3FA2-5B22-492C-90CC-7011B4C0AF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E25E-3E7F-4465-9BD6-4D3693C4C112}" type="datetimeFigureOut">
              <a:rPr lang="ko-KR" altLang="en-US" smtClean="0"/>
              <a:pPr/>
              <a:t>2009-08-26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3FA2-5B22-492C-90CC-7011B4C0AF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E25E-3E7F-4465-9BD6-4D3693C4C112}" type="datetimeFigureOut">
              <a:rPr lang="ko-KR" altLang="en-US" smtClean="0"/>
              <a:pPr/>
              <a:t>2009-08-26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3FA2-5B22-492C-90CC-7011B4C0AF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E25E-3E7F-4465-9BD6-4D3693C4C112}" type="datetimeFigureOut">
              <a:rPr lang="ko-KR" altLang="en-US" smtClean="0"/>
              <a:pPr/>
              <a:t>2009-08-26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3FA2-5B22-492C-90CC-7011B4C0AF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E25E-3E7F-4465-9BD6-4D3693C4C112}" type="datetimeFigureOut">
              <a:rPr lang="ko-KR" altLang="en-US" smtClean="0"/>
              <a:pPr/>
              <a:t>2009-08-26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3FA2-5B22-492C-90CC-7011B4C0AF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E25E-3E7F-4465-9BD6-4D3693C4C112}" type="datetimeFigureOut">
              <a:rPr lang="ko-KR" altLang="en-US" smtClean="0"/>
              <a:pPr/>
              <a:t>2009-08-26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3FA2-5B22-492C-90CC-7011B4C0AF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BE25E-3E7F-4465-9BD6-4D3693C4C112}" type="datetimeFigureOut">
              <a:rPr lang="ko-KR" altLang="en-US" smtClean="0"/>
              <a:pPr/>
              <a:t>2009-08-26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23FA2-5B22-492C-90CC-7011B4C0AF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wew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2</cp:revision>
  <dcterms:created xsi:type="dcterms:W3CDTF">2009-08-26T11:46:05Z</dcterms:created>
  <dcterms:modified xsi:type="dcterms:W3CDTF">2009-08-26T11:53:14Z</dcterms:modified>
</cp:coreProperties>
</file>