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43CE-2C4C-4358-91B3-FC02E11CAEC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B3EB7-85F3-4484-ABCE-425A1F09C9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2009-07-11T01:46:01Z</dcterms:created>
  <dcterms:modified xsi:type="dcterms:W3CDTF">2009-07-11T01:47:18Z</dcterms:modified>
</cp:coreProperties>
</file>