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A2B1-95D9-4640-9318-55EA17BCEA4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CFF9-CE49-4316-9955-5802C1BAF1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2009-09-23T03:04:19Z</dcterms:created>
  <dcterms:modified xsi:type="dcterms:W3CDTF">2009-09-23T03:05:48Z</dcterms:modified>
</cp:coreProperties>
</file>