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23642" y="119698"/>
            <a:ext cx="28312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마음으로 느껴요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그림 13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그림 10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090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17</cp:revision>
  <dcterms:created xsi:type="dcterms:W3CDTF">2010-06-18T05:58:52Z</dcterms:created>
  <dcterms:modified xsi:type="dcterms:W3CDTF">2010-06-25T14:20:00Z</dcterms:modified>
</cp:coreProperties>
</file>