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776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 작은 두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손에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16</cp:revision>
  <dcterms:created xsi:type="dcterms:W3CDTF">2010-06-18T05:58:52Z</dcterms:created>
  <dcterms:modified xsi:type="dcterms:W3CDTF">2010-06-25T14:09:59Z</dcterms:modified>
</cp:coreProperties>
</file>