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FED90-DD29-4D1E-A8BA-3B129AD707B8}" type="datetimeFigureOut">
              <a:rPr lang="ko-KR" altLang="en-US" smtClean="0"/>
              <a:pPr/>
              <a:t>2010-06-25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5AF28-FBA4-4C73-9D94-D70A88C2469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23642" y="119698"/>
            <a:ext cx="277672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내 작은 두 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손에</a:t>
            </a:r>
            <a:endParaRPr lang="en-US" altLang="ko-KR" sz="2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1/3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9" name="그림 8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8143900" y="6143644"/>
            <a:ext cx="5950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ko-KR" sz="2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altLang="ko-KR" sz="2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/3</a:t>
            </a:r>
            <a:endParaRPr lang="en-US" altLang="ko-KR" sz="2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8" name="그림 7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423920"/>
            <a:ext cx="9143245" cy="601016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</Words>
  <Application>Microsoft Office PowerPoint</Application>
  <PresentationFormat>화면 슬라이드 쇼(4:3)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도공사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도철이</dc:creator>
  <cp:lastModifiedBy>도철이</cp:lastModifiedBy>
  <cp:revision>16</cp:revision>
  <dcterms:created xsi:type="dcterms:W3CDTF">2010-06-18T05:58:52Z</dcterms:created>
  <dcterms:modified xsi:type="dcterms:W3CDTF">2010-06-25T14:09:59Z</dcterms:modified>
</cp:coreProperties>
</file>