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B03-79DC-4801-BE18-755818AB16B1}" type="datetimeFigureOut">
              <a:rPr lang="ko-KR" altLang="en-US" smtClean="0"/>
              <a:t>2009-12-03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5E07-2CD7-4FF1-A12F-30E64ED3E5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1/4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pic>
        <p:nvPicPr>
          <p:cNvPr id="23" name="그림 22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19446"/>
            <a:ext cx="8572560" cy="5024132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>
          <a:xfrm>
            <a:off x="1571604" y="435098"/>
            <a:ext cx="34163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마리아의 아기 예수</a:t>
            </a:r>
            <a:endParaRPr lang="en-US" altLang="ko-KR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2/4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19446"/>
            <a:ext cx="8572560" cy="502413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14282" y="6324921"/>
            <a:ext cx="21226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마리아의 아기 예수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3/4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pic>
        <p:nvPicPr>
          <p:cNvPr id="3" name="그림 2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19446"/>
            <a:ext cx="8572560" cy="502413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14282" y="6324921"/>
            <a:ext cx="21226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마리아의 아기 예수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53483"/>
            <a:ext cx="72327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4/4</a:t>
            </a:r>
            <a:endParaRPr lang="en-US" altLang="ko-KR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pic>
        <p:nvPicPr>
          <p:cNvPr id="3" name="그림 2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619446"/>
            <a:ext cx="8572560" cy="502413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14282" y="6324921"/>
            <a:ext cx="21226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마리아의 아기 예수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7</cp:revision>
  <dcterms:created xsi:type="dcterms:W3CDTF">2009-12-03T08:17:19Z</dcterms:created>
  <dcterms:modified xsi:type="dcterms:W3CDTF">2009-12-03T09:02:17Z</dcterms:modified>
</cp:coreProperties>
</file>