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14" autoAdjust="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DE39-DF84-401B-986B-981346D22369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1270-B232-4D51-9A5F-B459F0489D1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DE39-DF84-401B-986B-981346D22369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1270-B232-4D51-9A5F-B459F0489D1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DE39-DF84-401B-986B-981346D22369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1270-B232-4D51-9A5F-B459F0489D1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DE39-DF84-401B-986B-981346D22369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1270-B232-4D51-9A5F-B459F0489D1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DE39-DF84-401B-986B-981346D22369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1270-B232-4D51-9A5F-B459F0489D1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DE39-DF84-401B-986B-981346D22369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1270-B232-4D51-9A5F-B459F0489D1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DE39-DF84-401B-986B-981346D22369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1270-B232-4D51-9A5F-B459F0489D1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DE39-DF84-401B-986B-981346D22369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1270-B232-4D51-9A5F-B459F0489D1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DE39-DF84-401B-986B-981346D22369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1270-B232-4D51-9A5F-B459F0489D1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DE39-DF84-401B-986B-981346D22369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1270-B232-4D51-9A5F-B459F0489D1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4DE39-DF84-401B-986B-981346D22369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1270-B232-4D51-9A5F-B459F0489D1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4DE39-DF84-401B-986B-981346D22369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A1270-B232-4D51-9A5F-B459F0489D1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78431" y="285728"/>
            <a:ext cx="236955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ko-KR" altLang="en-US" sz="4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ea typeface="(한)챠트체" pitchFamily="18" charset="-127"/>
              </a:rPr>
              <a:t>마리아의 슬픔</a:t>
            </a:r>
            <a:endParaRPr lang="en-US" altLang="ko-KR" sz="4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ea typeface="(한)챠트체" pitchFamily="18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8358213" y="6357958"/>
            <a:ext cx="714381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ko-KR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nsolas" pitchFamily="49" charset="0"/>
                <a:ea typeface="고신2체" pitchFamily="2" charset="-127"/>
              </a:rPr>
              <a:t>1/6</a:t>
            </a:r>
            <a:endParaRPr lang="en-US" altLang="ko-KR" sz="2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nsolas" pitchFamily="49" charset="0"/>
              <a:ea typeface="고신2체" pitchFamily="2" charset="-127"/>
            </a:endParaRPr>
          </a:p>
        </p:txBody>
      </p:sp>
      <p:pic>
        <p:nvPicPr>
          <p:cNvPr id="20" name="그림 19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459059"/>
            <a:ext cx="8572560" cy="4755891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  <p:sp>
        <p:nvSpPr>
          <p:cNvPr id="21" name="직사각형 20"/>
          <p:cNvSpPr/>
          <p:nvPr/>
        </p:nvSpPr>
        <p:spPr>
          <a:xfrm>
            <a:off x="357158" y="2000240"/>
            <a:ext cx="5950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ko-K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ea typeface="(한)챠트체" pitchFamily="18" charset="-127"/>
              </a:rPr>
              <a:t>1</a:t>
            </a:r>
            <a:r>
              <a:rPr lang="ko-KR" altLang="en-US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ea typeface="(한)챠트체" pitchFamily="18" charset="-127"/>
              </a:rPr>
              <a:t>절</a:t>
            </a:r>
            <a:endParaRPr lang="en-US" altLang="ko-KR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ea typeface="(한)챠트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358213" y="6357958"/>
            <a:ext cx="714381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ko-KR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nsolas" pitchFamily="49" charset="0"/>
                <a:ea typeface="고신2체" pitchFamily="2" charset="-127"/>
              </a:rPr>
              <a:t>2/6</a:t>
            </a:r>
            <a:endParaRPr lang="en-US" altLang="ko-KR" sz="2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nsolas" pitchFamily="49" charset="0"/>
              <a:ea typeface="고신2체" pitchFamily="2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14282" y="6324921"/>
            <a:ext cx="14959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ea typeface="(한)챠트체" pitchFamily="18" charset="-127"/>
              </a:rPr>
              <a:t>마리아의 슬픔</a:t>
            </a:r>
            <a:endParaRPr lang="en-US" altLang="ko-KR" sz="2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ea typeface="(한)챠트체" pitchFamily="18" charset="-127"/>
            </a:endParaRPr>
          </a:p>
        </p:txBody>
      </p:sp>
      <p:pic>
        <p:nvPicPr>
          <p:cNvPr id="4" name="그림 3" descr="그림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459059"/>
            <a:ext cx="8572560" cy="4755891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358213" y="6357958"/>
            <a:ext cx="714381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ko-KR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nsolas" pitchFamily="49" charset="0"/>
                <a:ea typeface="고신2체" pitchFamily="2" charset="-127"/>
              </a:rPr>
              <a:t>3/6</a:t>
            </a:r>
            <a:endParaRPr lang="en-US" altLang="ko-KR" sz="2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nsolas" pitchFamily="49" charset="0"/>
              <a:ea typeface="고신2체" pitchFamily="2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14282" y="6324921"/>
            <a:ext cx="14959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ea typeface="(한)챠트체" pitchFamily="18" charset="-127"/>
              </a:rPr>
              <a:t>마리아의 슬픔</a:t>
            </a:r>
            <a:endParaRPr lang="en-US" altLang="ko-KR" sz="2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ea typeface="(한)챠트체" pitchFamily="18" charset="-127"/>
            </a:endParaRPr>
          </a:p>
        </p:txBody>
      </p:sp>
      <p:pic>
        <p:nvPicPr>
          <p:cNvPr id="5" name="그림 4" descr="그림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459059"/>
            <a:ext cx="8572560" cy="4755891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  <p:sp>
        <p:nvSpPr>
          <p:cNvPr id="6" name="직사각형 5"/>
          <p:cNvSpPr/>
          <p:nvPr/>
        </p:nvSpPr>
        <p:spPr>
          <a:xfrm>
            <a:off x="357158" y="2000240"/>
            <a:ext cx="5950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ko-K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ea typeface="(한)챠트체" pitchFamily="18" charset="-127"/>
              </a:rPr>
              <a:t>2</a:t>
            </a:r>
            <a:r>
              <a:rPr lang="ko-KR" altLang="en-US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ea typeface="(한)챠트체" pitchFamily="18" charset="-127"/>
              </a:rPr>
              <a:t>절</a:t>
            </a:r>
            <a:endParaRPr lang="en-US" altLang="ko-KR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ea typeface="(한)챠트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358213" y="6357958"/>
            <a:ext cx="714381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ko-KR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nsolas" pitchFamily="49" charset="0"/>
                <a:ea typeface="고신2체" pitchFamily="2" charset="-127"/>
              </a:rPr>
              <a:t>4/6</a:t>
            </a:r>
            <a:endParaRPr lang="en-US" altLang="ko-KR" sz="2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nsolas" pitchFamily="49" charset="0"/>
              <a:ea typeface="고신2체" pitchFamily="2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14282" y="6324921"/>
            <a:ext cx="14959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ea typeface="(한)챠트체" pitchFamily="18" charset="-127"/>
              </a:rPr>
              <a:t>마리아의 슬픔</a:t>
            </a:r>
            <a:endParaRPr lang="en-US" altLang="ko-KR" sz="2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ea typeface="(한)챠트체" pitchFamily="18" charset="-127"/>
            </a:endParaRPr>
          </a:p>
        </p:txBody>
      </p:sp>
      <p:pic>
        <p:nvPicPr>
          <p:cNvPr id="4" name="그림 3" descr="그림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459059"/>
            <a:ext cx="8572560" cy="4755891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358213" y="6357958"/>
            <a:ext cx="714381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ko-KR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nsolas" pitchFamily="49" charset="0"/>
                <a:ea typeface="고신2체" pitchFamily="2" charset="-127"/>
              </a:rPr>
              <a:t>5/6</a:t>
            </a:r>
            <a:endParaRPr lang="en-US" altLang="ko-KR" sz="2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nsolas" pitchFamily="49" charset="0"/>
              <a:ea typeface="고신2체" pitchFamily="2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14282" y="6324921"/>
            <a:ext cx="14959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ea typeface="(한)챠트체" pitchFamily="18" charset="-127"/>
              </a:rPr>
              <a:t>마리아의 슬픔</a:t>
            </a:r>
            <a:endParaRPr lang="en-US" altLang="ko-KR" sz="2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ea typeface="(한)챠트체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357158" y="2000240"/>
            <a:ext cx="5950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ko-K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ea typeface="(한)챠트체" pitchFamily="18" charset="-127"/>
              </a:rPr>
              <a:t>3</a:t>
            </a:r>
            <a:r>
              <a:rPr lang="ko-KR" altLang="en-US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ea typeface="(한)챠트체" pitchFamily="18" charset="-127"/>
              </a:rPr>
              <a:t>절</a:t>
            </a:r>
            <a:endParaRPr lang="en-US" altLang="ko-KR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ea typeface="(한)챠트체" pitchFamily="18" charset="-127"/>
            </a:endParaRPr>
          </a:p>
        </p:txBody>
      </p:sp>
      <p:pic>
        <p:nvPicPr>
          <p:cNvPr id="5" name="그림 4" descr="그림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459059"/>
            <a:ext cx="8572560" cy="4755891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358213" y="6357958"/>
            <a:ext cx="714381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ko-KR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nsolas" pitchFamily="49" charset="0"/>
                <a:ea typeface="고신2체" pitchFamily="2" charset="-127"/>
              </a:rPr>
              <a:t>6/6</a:t>
            </a:r>
            <a:endParaRPr lang="en-US" altLang="ko-KR" sz="2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nsolas" pitchFamily="49" charset="0"/>
              <a:ea typeface="고신2체" pitchFamily="2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14282" y="6324921"/>
            <a:ext cx="14959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ea typeface="(한)챠트체" pitchFamily="18" charset="-127"/>
              </a:rPr>
              <a:t>마리아의 슬픔</a:t>
            </a:r>
            <a:endParaRPr lang="en-US" altLang="ko-KR" sz="2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ea typeface="(한)챠트체" pitchFamily="18" charset="-127"/>
            </a:endParaRPr>
          </a:p>
        </p:txBody>
      </p:sp>
      <p:pic>
        <p:nvPicPr>
          <p:cNvPr id="4" name="그림 3" descr="그림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459059"/>
            <a:ext cx="8572560" cy="4755891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24</Words>
  <Application>Microsoft Office PowerPoint</Application>
  <PresentationFormat>화면 슬라이드 쇼(4:3)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행복한na</dc:creator>
  <cp:lastModifiedBy>행복한na</cp:lastModifiedBy>
  <cp:revision>4</cp:revision>
  <dcterms:created xsi:type="dcterms:W3CDTF">2009-11-24T08:46:07Z</dcterms:created>
  <dcterms:modified xsi:type="dcterms:W3CDTF">2009-11-24T09:21:43Z</dcterms:modified>
</cp:coreProperties>
</file>