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4DE39-DF84-401B-986B-981346D22369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1270-B232-4D51-9A5F-B459F0489D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78431" y="285728"/>
            <a:ext cx="23695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4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(한)챠트체" pitchFamily="18" charset="-127"/>
              </a:rPr>
              <a:t>마리아의 슬픔</a:t>
            </a:r>
            <a:endParaRPr lang="en-US" altLang="ko-KR" sz="4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358213" y="6357958"/>
            <a:ext cx="7143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olas" pitchFamily="49" charset="0"/>
                <a:ea typeface="고신2체" pitchFamily="2" charset="-127"/>
              </a:rPr>
              <a:t>1/6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olas" pitchFamily="49" charset="0"/>
              <a:ea typeface="고신2체" pitchFamily="2" charset="-127"/>
            </a:endParaRPr>
          </a:p>
        </p:txBody>
      </p:sp>
      <p:pic>
        <p:nvPicPr>
          <p:cNvPr id="20" name="그림 19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59059"/>
            <a:ext cx="8572560" cy="475589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21" name="직사각형 20"/>
          <p:cNvSpPr/>
          <p:nvPr/>
        </p:nvSpPr>
        <p:spPr>
          <a:xfrm>
            <a:off x="357158" y="2000240"/>
            <a:ext cx="595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(한)챠트체" pitchFamily="18" charset="-127"/>
              </a:rPr>
              <a:t>1</a:t>
            </a:r>
            <a:r>
              <a:rPr lang="ko-KR" altLang="en-US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(한)챠트체" pitchFamily="18" charset="-127"/>
              </a:rPr>
              <a:t>절</a:t>
            </a:r>
            <a:endParaRPr lang="en-US" altLang="ko-KR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58213" y="6357958"/>
            <a:ext cx="7143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olas" pitchFamily="49" charset="0"/>
                <a:ea typeface="고신2체" pitchFamily="2" charset="-127"/>
              </a:rPr>
              <a:t>2/6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olas" pitchFamily="49" charset="0"/>
              <a:ea typeface="고신2체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14282" y="6324921"/>
            <a:ext cx="14959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(한)챠트체" pitchFamily="18" charset="-127"/>
              </a:rPr>
              <a:t>마리아의 슬픔</a:t>
            </a:r>
            <a:endParaRPr lang="en-US" altLang="ko-KR" sz="2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59059"/>
            <a:ext cx="8572560" cy="475589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58213" y="6357958"/>
            <a:ext cx="7143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olas" pitchFamily="49" charset="0"/>
                <a:ea typeface="고신2체" pitchFamily="2" charset="-127"/>
              </a:rPr>
              <a:t>3/6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olas" pitchFamily="49" charset="0"/>
              <a:ea typeface="고신2체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14282" y="6324921"/>
            <a:ext cx="14959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(한)챠트체" pitchFamily="18" charset="-127"/>
              </a:rPr>
              <a:t>마리아의 슬픔</a:t>
            </a:r>
            <a:endParaRPr lang="en-US" altLang="ko-KR" sz="2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5" name="그림 4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59059"/>
            <a:ext cx="8572560" cy="475589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6" name="직사각형 5"/>
          <p:cNvSpPr/>
          <p:nvPr/>
        </p:nvSpPr>
        <p:spPr>
          <a:xfrm>
            <a:off x="357158" y="2000240"/>
            <a:ext cx="595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(한)챠트체" pitchFamily="18" charset="-127"/>
              </a:rPr>
              <a:t>2</a:t>
            </a:r>
            <a:r>
              <a:rPr lang="ko-KR" altLang="en-US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(한)챠트체" pitchFamily="18" charset="-127"/>
              </a:rPr>
              <a:t>절</a:t>
            </a:r>
            <a:endParaRPr lang="en-US" altLang="ko-KR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58213" y="6357958"/>
            <a:ext cx="7143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olas" pitchFamily="49" charset="0"/>
                <a:ea typeface="고신2체" pitchFamily="2" charset="-127"/>
              </a:rPr>
              <a:t>4/6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olas" pitchFamily="49" charset="0"/>
              <a:ea typeface="고신2체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14282" y="6324921"/>
            <a:ext cx="14959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(한)챠트체" pitchFamily="18" charset="-127"/>
              </a:rPr>
              <a:t>마리아의 슬픔</a:t>
            </a:r>
            <a:endParaRPr lang="en-US" altLang="ko-KR" sz="2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4" name="그림 3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59059"/>
            <a:ext cx="8572560" cy="475589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58213" y="6357958"/>
            <a:ext cx="7143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olas" pitchFamily="49" charset="0"/>
                <a:ea typeface="고신2체" pitchFamily="2" charset="-127"/>
              </a:rPr>
              <a:t>5/6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olas" pitchFamily="49" charset="0"/>
              <a:ea typeface="고신2체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14282" y="6324921"/>
            <a:ext cx="14959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(한)챠트체" pitchFamily="18" charset="-127"/>
              </a:rPr>
              <a:t>마리아의 슬픔</a:t>
            </a:r>
            <a:endParaRPr lang="en-US" altLang="ko-KR" sz="2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7158" y="2000240"/>
            <a:ext cx="595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(한)챠트체" pitchFamily="18" charset="-127"/>
              </a:rPr>
              <a:t>3</a:t>
            </a:r>
            <a:r>
              <a:rPr lang="ko-KR" altLang="en-US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(한)챠트체" pitchFamily="18" charset="-127"/>
              </a:rPr>
              <a:t>절</a:t>
            </a:r>
            <a:endParaRPr lang="en-US" altLang="ko-KR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ea typeface="(한)챠트체" pitchFamily="18" charset="-127"/>
            </a:endParaRPr>
          </a:p>
        </p:txBody>
      </p:sp>
      <p:pic>
        <p:nvPicPr>
          <p:cNvPr id="5" name="그림 4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59059"/>
            <a:ext cx="8572560" cy="475589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58213" y="6357958"/>
            <a:ext cx="71438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nsolas" pitchFamily="49" charset="0"/>
                <a:ea typeface="고신2체" pitchFamily="2" charset="-127"/>
              </a:rPr>
              <a:t>6/6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nsolas" pitchFamily="49" charset="0"/>
              <a:ea typeface="고신2체" pitchFamily="2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14282" y="6324921"/>
            <a:ext cx="14959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ea typeface="(한)챠트체" pitchFamily="18" charset="-127"/>
              </a:rPr>
              <a:t>마리아의 슬픔</a:t>
            </a:r>
            <a:endParaRPr lang="en-US" altLang="ko-KR" sz="2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4" name="그림 3" descr="그림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59059"/>
            <a:ext cx="8572560" cy="4755891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</Words>
  <Application>Microsoft Office PowerPoint</Application>
  <PresentationFormat>화면 슬라이드 쇼(4:3)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4</cp:revision>
  <dcterms:created xsi:type="dcterms:W3CDTF">2009-11-24T08:46:07Z</dcterms:created>
  <dcterms:modified xsi:type="dcterms:W3CDTF">2009-11-24T09:21:43Z</dcterms:modified>
</cp:coreProperties>
</file>