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E9F1-200B-4B9E-B803-500377AF782D}" type="datetimeFigureOut">
              <a:rPr lang="ko-KR" altLang="en-US" smtClean="0"/>
              <a:t>2010-03-26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E32F-DC66-4E19-B32A-4E93E7A50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E9F1-200B-4B9E-B803-500377AF782D}" type="datetimeFigureOut">
              <a:rPr lang="ko-KR" altLang="en-US" smtClean="0"/>
              <a:t>2010-03-26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E32F-DC66-4E19-B32A-4E93E7A50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E9F1-200B-4B9E-B803-500377AF782D}" type="datetimeFigureOut">
              <a:rPr lang="ko-KR" altLang="en-US" smtClean="0"/>
              <a:t>2010-03-26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E32F-DC66-4E19-B32A-4E93E7A50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E9F1-200B-4B9E-B803-500377AF782D}" type="datetimeFigureOut">
              <a:rPr lang="ko-KR" altLang="en-US" smtClean="0"/>
              <a:t>2010-03-26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E32F-DC66-4E19-B32A-4E93E7A50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E9F1-200B-4B9E-B803-500377AF782D}" type="datetimeFigureOut">
              <a:rPr lang="ko-KR" altLang="en-US" smtClean="0"/>
              <a:t>2010-03-26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E32F-DC66-4E19-B32A-4E93E7A50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E9F1-200B-4B9E-B803-500377AF782D}" type="datetimeFigureOut">
              <a:rPr lang="ko-KR" altLang="en-US" smtClean="0"/>
              <a:t>2010-03-26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E32F-DC66-4E19-B32A-4E93E7A50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E9F1-200B-4B9E-B803-500377AF782D}" type="datetimeFigureOut">
              <a:rPr lang="ko-KR" altLang="en-US" smtClean="0"/>
              <a:t>2010-03-26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E32F-DC66-4E19-B32A-4E93E7A50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E9F1-200B-4B9E-B803-500377AF782D}" type="datetimeFigureOut">
              <a:rPr lang="ko-KR" altLang="en-US" smtClean="0"/>
              <a:t>2010-03-26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E32F-DC66-4E19-B32A-4E93E7A50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E9F1-200B-4B9E-B803-500377AF782D}" type="datetimeFigureOut">
              <a:rPr lang="ko-KR" altLang="en-US" smtClean="0"/>
              <a:t>2010-03-26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E32F-DC66-4E19-B32A-4E93E7A50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E9F1-200B-4B9E-B803-500377AF782D}" type="datetimeFigureOut">
              <a:rPr lang="ko-KR" altLang="en-US" smtClean="0"/>
              <a:t>2010-03-26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E32F-DC66-4E19-B32A-4E93E7A50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E9F1-200B-4B9E-B803-500377AF782D}" type="datetimeFigureOut">
              <a:rPr lang="ko-KR" altLang="en-US" smtClean="0"/>
              <a:t>2010-03-26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E32F-DC66-4E19-B32A-4E93E7A50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9E9F1-200B-4B9E-B803-500377AF782D}" type="datetimeFigureOut">
              <a:rPr lang="ko-KR" altLang="en-US" smtClean="0"/>
              <a:t>2010-03-26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1E32F-DC66-4E19-B32A-4E93E7A50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2010-03-26T04:31:08Z</dcterms:created>
  <dcterms:modified xsi:type="dcterms:W3CDTF">2010-03-26T04:32:27Z</dcterms:modified>
</cp:coreProperties>
</file>